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ru-RU" smtClean="0"/>
              <a:t>Образец заголовка</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6477A27-C02F-419A-A4AC-F82DF76D2107}" type="datetimeFigureOut">
              <a:rPr lang="ru-RU" smtClean="0"/>
              <a:t>15.09.2020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539520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6477A27-C02F-419A-A4AC-F82DF76D2107}" type="datetimeFigureOut">
              <a:rPr lang="ru-RU" smtClean="0"/>
              <a:t>15.09.2020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2036062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6477A27-C02F-419A-A4AC-F82DF76D2107}" type="datetimeFigureOut">
              <a:rPr lang="ru-RU" smtClean="0"/>
              <a:t>15.09.2020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19586540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6477A27-C02F-419A-A4AC-F82DF76D2107}" type="datetimeFigureOut">
              <a:rPr lang="ru-RU" smtClean="0"/>
              <a:t>15.09.2020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CF0802-70FE-4D9B-8FEE-A3EDD9B1EEFD}" type="slidenum">
              <a:rPr lang="ru-RU" smtClean="0"/>
              <a:t>‹#›</a:t>
            </a:fld>
            <a:endParaRPr lang="ru-RU"/>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9262731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6477A27-C02F-419A-A4AC-F82DF76D2107}" type="datetimeFigureOut">
              <a:rPr lang="ru-RU" smtClean="0"/>
              <a:t>15.09.2020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2382167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C6477A27-C02F-419A-A4AC-F82DF76D2107}" type="datetimeFigureOut">
              <a:rPr lang="ru-RU" smtClean="0"/>
              <a:t>15.09.2020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8681303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C6477A27-C02F-419A-A4AC-F82DF76D2107}" type="datetimeFigureOut">
              <a:rPr lang="ru-RU" smtClean="0"/>
              <a:t>15.09.2020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601862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6477A27-C02F-419A-A4AC-F82DF76D2107}" type="datetimeFigureOut">
              <a:rPr lang="ru-RU" smtClean="0"/>
              <a:t>15.09.2020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3227097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ru-RU" smtClean="0"/>
              <a:t>Образец заголовка</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6477A27-C02F-419A-A4AC-F82DF76D2107}" type="datetimeFigureOut">
              <a:rPr lang="ru-RU" smtClean="0"/>
              <a:t>15.09.2020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537774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6477A27-C02F-419A-A4AC-F82DF76D2107}" type="datetimeFigureOut">
              <a:rPr lang="ru-RU" smtClean="0"/>
              <a:t>15.09.2020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1194209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ru-RU" smtClean="0"/>
              <a:t>Образец заголовка</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6477A27-C02F-419A-A4AC-F82DF76D2107}" type="datetimeFigureOut">
              <a:rPr lang="ru-RU" smtClean="0"/>
              <a:t>15.09.2020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432882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6477A27-C02F-419A-A4AC-F82DF76D2107}" type="datetimeFigureOut">
              <a:rPr lang="ru-RU" smtClean="0"/>
              <a:t>15.09.2020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3800079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2" name="Content Placeholder 3"/>
          <p:cNvSpPr>
            <a:spLocks noGrp="1"/>
          </p:cNvSpPr>
          <p:nvPr>
            <p:ph sz="quarter" idx="13"/>
          </p:nvPr>
        </p:nvSpPr>
        <p:spPr>
          <a:xfrm>
            <a:off x="913774" y="3051012"/>
            <a:ext cx="5106027"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3" name="Content Placeholder 5"/>
          <p:cNvSpPr>
            <a:spLocks noGrp="1"/>
          </p:cNvSpPr>
          <p:nvPr>
            <p:ph sz="quarter" idx="14"/>
          </p:nvPr>
        </p:nvSpPr>
        <p:spPr>
          <a:xfrm>
            <a:off x="6172200" y="3051012"/>
            <a:ext cx="5105401" cy="2740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6477A27-C02F-419A-A4AC-F82DF76D2107}" type="datetimeFigureOut">
              <a:rPr lang="ru-RU" smtClean="0"/>
              <a:t>15.09.2020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270785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6477A27-C02F-419A-A4AC-F82DF76D2107}" type="datetimeFigureOut">
              <a:rPr lang="ru-RU" smtClean="0"/>
              <a:t>15.09.2020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2256042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C6477A27-C02F-419A-A4AC-F82DF76D2107}" type="datetimeFigureOut">
              <a:rPr lang="ru-RU" smtClean="0"/>
              <a:t>15.09.2020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3151090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ru-RU" smtClean="0"/>
              <a:t>Образец заголовка</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6477A27-C02F-419A-A4AC-F82DF76D2107}" type="datetimeFigureOut">
              <a:rPr lang="ru-RU" smtClean="0"/>
              <a:t>15.09.2020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4005629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C6477A27-C02F-419A-A4AC-F82DF76D2107}" type="datetimeFigureOut">
              <a:rPr lang="ru-RU" smtClean="0"/>
              <a:t>15.09.2020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8CF0802-70FE-4D9B-8FEE-A3EDD9B1EEFD}" type="slidenum">
              <a:rPr lang="ru-RU" smtClean="0"/>
              <a:t>‹#›</a:t>
            </a:fld>
            <a:endParaRPr lang="ru-RU"/>
          </a:p>
        </p:txBody>
      </p:sp>
    </p:spTree>
    <p:extLst>
      <p:ext uri="{BB962C8B-B14F-4D97-AF65-F5344CB8AC3E}">
        <p14:creationId xmlns:p14="http://schemas.microsoft.com/office/powerpoint/2010/main" val="2941617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6477A27-C02F-419A-A4AC-F82DF76D2107}" type="datetimeFigureOut">
              <a:rPr lang="ru-RU" smtClean="0"/>
              <a:t>15.09.2020</a:t>
            </a:fld>
            <a:endParaRPr lang="ru-RU"/>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ru-RU"/>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F8CF0802-70FE-4D9B-8FEE-A3EDD9B1EEFD}" type="slidenum">
              <a:rPr lang="ru-RU" smtClean="0"/>
              <a:t>‹#›</a:t>
            </a:fld>
            <a:endParaRPr lang="ru-RU"/>
          </a:p>
        </p:txBody>
      </p:sp>
    </p:spTree>
    <p:extLst>
      <p:ext uri="{BB962C8B-B14F-4D97-AF65-F5344CB8AC3E}">
        <p14:creationId xmlns:p14="http://schemas.microsoft.com/office/powerpoint/2010/main" val="26300286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b="1" dirty="0">
                <a:latin typeface="Times New Roman" panose="02020603050405020304" pitchFamily="18" charset="0"/>
                <a:cs typeface="Times New Roman" panose="02020603050405020304" pitchFamily="18" charset="0"/>
              </a:rPr>
              <a:t>СТРУКТУРА ОРГАНИЗАЦИИ </a:t>
            </a:r>
            <a:r>
              <a:rPr lang="ru-RU" dirty="0">
                <a:latin typeface="Times New Roman" panose="02020603050405020304" pitchFamily="18" charset="0"/>
                <a:cs typeface="Times New Roman" panose="02020603050405020304" pitchFamily="18" charset="0"/>
              </a:rPr>
              <a:t/>
            </a:r>
            <a:br>
              <a:rPr lang="ru-RU" dirty="0">
                <a:latin typeface="Times New Roman" panose="02020603050405020304" pitchFamily="18" charset="0"/>
                <a:cs typeface="Times New Roman" panose="02020603050405020304" pitchFamily="18" charset="0"/>
              </a:rPr>
            </a:br>
            <a:endParaRPr lang="ru-RU"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a:bodyPr>
          <a:lstStyle/>
          <a:p>
            <a:r>
              <a:rPr lang="ru-RU" sz="3600" b="1" dirty="0" smtClean="0">
                <a:solidFill>
                  <a:schemeClr val="tx1"/>
                </a:solidFill>
                <a:latin typeface="Times New Roman" panose="02020603050405020304" pitchFamily="18" charset="0"/>
                <a:cs typeface="Times New Roman" panose="02020603050405020304" pitchFamily="18" charset="0"/>
              </a:rPr>
              <a:t>Лекция 2</a:t>
            </a:r>
            <a:endParaRPr lang="ru-RU" sz="36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5504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1969" y="150125"/>
            <a:ext cx="11869003" cy="6463308"/>
          </a:xfrm>
          <a:prstGeom prst="rect">
            <a:avLst/>
          </a:prstGeom>
        </p:spPr>
        <p:txBody>
          <a:bodyPr wrap="square">
            <a:spAutoFit/>
          </a:bodyPr>
          <a:lstStyle/>
          <a:p>
            <a:pPr algn="just"/>
            <a:r>
              <a:rPr lang="ru-RU" b="1" i="1" u="none" strike="noStrike" baseline="0" dirty="0" smtClean="0">
                <a:solidFill>
                  <a:srgbClr val="000000"/>
                </a:solidFill>
                <a:latin typeface="Times New Roman" panose="02020603050405020304" pitchFamily="18" charset="0"/>
              </a:rPr>
              <a:t>Функциональная организационная структура управления организацией. </a:t>
            </a:r>
          </a:p>
          <a:p>
            <a:pPr algn="just"/>
            <a:r>
              <a:rPr lang="ru-RU" b="0" i="0" u="none" strike="noStrike" baseline="0" dirty="0" smtClean="0">
                <a:solidFill>
                  <a:srgbClr val="000000"/>
                </a:solidFill>
                <a:latin typeface="Times New Roman" panose="02020603050405020304" pitchFamily="18" charset="0"/>
              </a:rPr>
              <a:t>Функциональную структуру называют также традиционной или классической, поскольку это была первая организационная структура, подвергшаяся изучению и разработке. </a:t>
            </a:r>
          </a:p>
          <a:p>
            <a:pPr algn="just"/>
            <a:r>
              <a:rPr lang="ru-RU" b="0" i="0" u="none" strike="noStrike" baseline="0" dirty="0" smtClean="0">
                <a:latin typeface="Times New Roman" panose="02020603050405020304" pitchFamily="18" charset="0"/>
              </a:rPr>
              <a:t>Функциональное управление осуществляется некоторой совокупностью подразделений, специализированных на выполнении конкретных видов работ, необходимых для принятия решений в системе линейного управления. </a:t>
            </a:r>
          </a:p>
          <a:p>
            <a:pPr algn="just"/>
            <a:r>
              <a:rPr lang="ru-RU" b="0" i="0" u="none" strike="noStrike" baseline="0" dirty="0" smtClean="0">
                <a:latin typeface="Times New Roman" panose="02020603050405020304" pitchFamily="18" charset="0"/>
              </a:rPr>
              <a:t>Идея состоит в том, что выполнение отдельных функций по конкретным вопросам возлагается на специалистов данного профиля. В организации, как правило, специалисты одного профиля объединяются в специализированные структурные подразделения (отделы). Традиционные функциональные блоки компании – это отделы производства, маркетинга и финансов. </a:t>
            </a:r>
          </a:p>
          <a:p>
            <a:pPr algn="just"/>
            <a:r>
              <a:rPr lang="ru-RU" b="1" i="1" dirty="0" smtClean="0">
                <a:latin typeface="Times New Roman" panose="02020603050405020304" pitchFamily="18" charset="0"/>
                <a:cs typeface="Times New Roman" panose="02020603050405020304" pitchFamily="18" charset="0"/>
              </a:rPr>
              <a:t>Преимущества</a:t>
            </a:r>
            <a:r>
              <a:rPr lang="ru-RU" b="1" i="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высокая компетентность специалистов, отвечающих за </a:t>
            </a:r>
            <a:r>
              <a:rPr lang="ru-RU" dirty="0" smtClean="0">
                <a:latin typeface="Times New Roman" panose="02020603050405020304" pitchFamily="18" charset="0"/>
                <a:cs typeface="Times New Roman" panose="02020603050405020304" pitchFamily="18" charset="0"/>
              </a:rPr>
              <a:t>осуществление </a:t>
            </a:r>
            <a:r>
              <a:rPr lang="ru-RU" dirty="0">
                <a:latin typeface="Times New Roman" panose="02020603050405020304" pitchFamily="18" charset="0"/>
                <a:cs typeface="Times New Roman" panose="02020603050405020304" pitchFamily="18" charset="0"/>
              </a:rPr>
              <a:t>конкретных функций; обеспечение условий для высокой </a:t>
            </a:r>
            <a:r>
              <a:rPr lang="ru-RU" dirty="0" smtClean="0">
                <a:latin typeface="Times New Roman" panose="02020603050405020304" pitchFamily="18" charset="0"/>
                <a:cs typeface="Times New Roman" panose="02020603050405020304" pitchFamily="18" charset="0"/>
              </a:rPr>
              <a:t>эффективности </a:t>
            </a:r>
            <a:r>
              <a:rPr lang="ru-RU" dirty="0">
                <a:latin typeface="Times New Roman" panose="02020603050405020304" pitchFamily="18" charset="0"/>
                <a:cs typeface="Times New Roman" panose="02020603050405020304" pitchFamily="18" charset="0"/>
              </a:rPr>
              <a:t>за счет специализации; </a:t>
            </a:r>
          </a:p>
          <a:p>
            <a:pPr algn="just"/>
            <a:r>
              <a:rPr lang="ru-RU" dirty="0">
                <a:latin typeface="Times New Roman" panose="02020603050405020304" pitchFamily="18" charset="0"/>
                <a:cs typeface="Times New Roman" panose="02020603050405020304" pitchFamily="18" charset="0"/>
              </a:rPr>
              <a:t> освобождение линейных менеджеров от решения некоторых </a:t>
            </a:r>
            <a:r>
              <a:rPr lang="ru-RU" dirty="0" smtClean="0">
                <a:latin typeface="Times New Roman" panose="02020603050405020304" pitchFamily="18" charset="0"/>
                <a:cs typeface="Times New Roman" panose="02020603050405020304" pitchFamily="18" charset="0"/>
              </a:rPr>
              <a:t>специальных </a:t>
            </a:r>
            <a:r>
              <a:rPr lang="ru-RU" dirty="0">
                <a:latin typeface="Times New Roman" panose="02020603050405020304" pitchFamily="18" charset="0"/>
                <a:cs typeface="Times New Roman" panose="02020603050405020304" pitchFamily="18" charset="0"/>
              </a:rPr>
              <a:t>вопросов; </a:t>
            </a:r>
          </a:p>
          <a:p>
            <a:pPr algn="just"/>
            <a:r>
              <a:rPr lang="ru-RU" dirty="0">
                <a:latin typeface="Times New Roman" panose="02020603050405020304" pitchFamily="18" charset="0"/>
                <a:cs typeface="Times New Roman" panose="02020603050405020304" pitchFamily="18" charset="0"/>
              </a:rPr>
              <a:t> исключение дублирования в выполнении управленческих </a:t>
            </a:r>
            <a:r>
              <a:rPr lang="ru-RU" dirty="0" smtClean="0">
                <a:latin typeface="Times New Roman" panose="02020603050405020304" pitchFamily="18" charset="0"/>
                <a:cs typeface="Times New Roman" panose="02020603050405020304" pitchFamily="18" charset="0"/>
              </a:rPr>
              <a:t>функций</a:t>
            </a:r>
            <a:r>
              <a:rPr lang="ru-RU" dirty="0">
                <a:latin typeface="Times New Roman" panose="02020603050405020304" pitchFamily="18" charset="0"/>
                <a:cs typeface="Times New Roman" panose="02020603050405020304" pitchFamily="18" charset="0"/>
              </a:rPr>
              <a:t>; </a:t>
            </a:r>
          </a:p>
          <a:p>
            <a:pPr algn="just"/>
            <a:r>
              <a:rPr lang="ru-RU" dirty="0">
                <a:latin typeface="Times New Roman" panose="02020603050405020304" pitchFamily="18" charset="0"/>
                <a:cs typeface="Times New Roman" panose="02020603050405020304" pitchFamily="18" charset="0"/>
              </a:rPr>
              <a:t> уменьшение потребности в специалистах широкого профиля. </a:t>
            </a:r>
          </a:p>
          <a:p>
            <a:pPr algn="just"/>
            <a:r>
              <a:rPr lang="ru-RU" b="1" i="1" dirty="0" smtClean="0">
                <a:latin typeface="Times New Roman" panose="02020603050405020304" pitchFamily="18" charset="0"/>
                <a:cs typeface="Times New Roman" panose="02020603050405020304" pitchFamily="18" charset="0"/>
              </a:rPr>
              <a:t>Недостатки</a:t>
            </a:r>
            <a:r>
              <a:rPr lang="ru-RU" b="1" i="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чрезмерная заинтересованность в реализации целей и задач «</a:t>
            </a:r>
            <a:r>
              <a:rPr lang="ru-RU" dirty="0" smtClean="0">
                <a:latin typeface="Times New Roman" panose="02020603050405020304" pitchFamily="18" charset="0"/>
                <a:cs typeface="Times New Roman" panose="02020603050405020304" pitchFamily="18" charset="0"/>
              </a:rPr>
              <a:t>своих</a:t>
            </a:r>
            <a:r>
              <a:rPr lang="ru-RU" dirty="0">
                <a:latin typeface="Times New Roman" panose="02020603050405020304" pitchFamily="18" charset="0"/>
                <a:cs typeface="Times New Roman" panose="02020603050405020304" pitchFamily="18" charset="0"/>
              </a:rPr>
              <a:t>» подразделений; </a:t>
            </a:r>
          </a:p>
          <a:p>
            <a:pPr algn="just"/>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трудности в поддержании постоянных взаимосвязей между раз-личными функциональными службами; </a:t>
            </a:r>
          </a:p>
          <a:p>
            <a:pPr algn="just"/>
            <a:r>
              <a:rPr lang="ru-RU" dirty="0">
                <a:latin typeface="Times New Roman" panose="02020603050405020304" pitchFamily="18" charset="0"/>
                <a:cs typeface="Times New Roman" panose="02020603050405020304" pitchFamily="18" charset="0"/>
              </a:rPr>
              <a:t> появление тенденций чрезмерной централизации; </a:t>
            </a:r>
          </a:p>
          <a:p>
            <a:pPr algn="just"/>
            <a:r>
              <a:rPr lang="ru-RU" dirty="0">
                <a:latin typeface="Times New Roman" panose="02020603050405020304" pitchFamily="18" charset="0"/>
                <a:cs typeface="Times New Roman" panose="02020603050405020304" pitchFamily="18" charset="0"/>
              </a:rPr>
              <a:t> длительная процедура принятия решений; </a:t>
            </a:r>
          </a:p>
          <a:p>
            <a:pPr algn="just"/>
            <a:r>
              <a:rPr lang="ru-RU" dirty="0">
                <a:latin typeface="Times New Roman" panose="02020603050405020304" pitchFamily="18" charset="0"/>
                <a:cs typeface="Times New Roman" panose="02020603050405020304" pitchFamily="18" charset="0"/>
              </a:rPr>
              <a:t> относительно застывшая организационная форма, с трудом </a:t>
            </a:r>
            <a:r>
              <a:rPr lang="ru-RU" dirty="0" err="1">
                <a:latin typeface="Times New Roman" panose="02020603050405020304" pitchFamily="18" charset="0"/>
                <a:cs typeface="Times New Roman" panose="02020603050405020304" pitchFamily="18" charset="0"/>
              </a:rPr>
              <a:t>реаги-рующая</a:t>
            </a:r>
            <a:r>
              <a:rPr lang="ru-RU" dirty="0">
                <a:latin typeface="Times New Roman" panose="02020603050405020304" pitchFamily="18" charset="0"/>
                <a:cs typeface="Times New Roman" panose="02020603050405020304" pitchFamily="18" charset="0"/>
              </a:rPr>
              <a:t> на изменения; </a:t>
            </a:r>
          </a:p>
          <a:p>
            <a:pPr algn="just"/>
            <a:r>
              <a:rPr lang="ru-RU" dirty="0">
                <a:latin typeface="Times New Roman" panose="02020603050405020304" pitchFamily="18" charset="0"/>
                <a:cs typeface="Times New Roman" panose="02020603050405020304" pitchFamily="18" charset="0"/>
              </a:rPr>
              <a:t> высокий риск возникновения </a:t>
            </a:r>
            <a:r>
              <a:rPr lang="ru-RU" dirty="0" err="1">
                <a:latin typeface="Times New Roman" panose="02020603050405020304" pitchFamily="18" charset="0"/>
                <a:cs typeface="Times New Roman" panose="02020603050405020304" pitchFamily="18" charset="0"/>
              </a:rPr>
              <a:t>межфункциональных</a:t>
            </a:r>
            <a:r>
              <a:rPr lang="ru-RU" dirty="0">
                <a:latin typeface="Times New Roman" panose="02020603050405020304" pitchFamily="18" charset="0"/>
                <a:cs typeface="Times New Roman" panose="02020603050405020304" pitchFamily="18" charset="0"/>
              </a:rPr>
              <a:t> конфликтов. </a:t>
            </a:r>
          </a:p>
          <a:p>
            <a:pPr algn="just"/>
            <a:endParaRPr lang="ru-RU" b="0" i="0" u="none" strike="noStrike" baseline="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915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1027" y="0"/>
            <a:ext cx="11923594" cy="6740307"/>
          </a:xfrm>
          <a:prstGeom prst="rect">
            <a:avLst/>
          </a:prstGeom>
        </p:spPr>
        <p:txBody>
          <a:bodyPr wrap="square">
            <a:spAutoFit/>
          </a:bodyPr>
          <a:lstStyle/>
          <a:p>
            <a:pPr algn="just"/>
            <a:r>
              <a:rPr lang="ru-RU" b="1" i="1" u="none" strike="noStrike" baseline="0" dirty="0" smtClean="0">
                <a:solidFill>
                  <a:srgbClr val="000000"/>
                </a:solidFill>
                <a:latin typeface="Times New Roman" panose="02020603050405020304" pitchFamily="18" charset="0"/>
              </a:rPr>
              <a:t>Линейно-функциональная (штабная) структура управления</a:t>
            </a:r>
            <a:r>
              <a:rPr lang="ru-RU" b="1" i="0" u="none" strike="noStrike" baseline="0" dirty="0" smtClean="0">
                <a:solidFill>
                  <a:srgbClr val="000000"/>
                </a:solidFill>
                <a:latin typeface="Times New Roman" panose="02020603050405020304" pitchFamily="18" charset="0"/>
              </a:rPr>
              <a:t>. </a:t>
            </a:r>
          </a:p>
          <a:p>
            <a:pPr algn="just"/>
            <a:r>
              <a:rPr lang="ru-RU" b="0" i="0" u="none" strike="noStrike" baseline="0" dirty="0" smtClean="0">
                <a:solidFill>
                  <a:srgbClr val="000000"/>
                </a:solidFill>
                <a:latin typeface="Times New Roman" panose="02020603050405020304" pitchFamily="18" charset="0"/>
              </a:rPr>
              <a:t>Исторически возникла в рамках фабрично-заводского производства и явилась соответствующей реакцией на усложнившееся производство и необходимость взаимодействия при изменившихся условиях с большим количеством институтов внешней среды. При такой структуре управления всю полноту власти берет на себя линейный руководитель, возглавляющий определенный коллектив. Ему при разработке конкретных вопросов и подготовке соответствующих решений, программ, планов помогает специальный аппарат, состоящий из функциональных подразделений (управлений, отделов, бюро и т.п.). </a:t>
            </a:r>
          </a:p>
          <a:p>
            <a:pPr algn="just"/>
            <a:r>
              <a:rPr lang="ru-RU" b="0" i="0" u="none" strike="noStrike" baseline="0" dirty="0" smtClean="0">
                <a:solidFill>
                  <a:srgbClr val="000000"/>
                </a:solidFill>
                <a:latin typeface="Times New Roman" panose="02020603050405020304" pitchFamily="18" charset="0"/>
              </a:rPr>
              <a:t>В данном случае функциональные структуры подразделения находятся в подчинении главного линейного руководителя. Свои решения они проводят в жизнь либо через главного руководителя, либо (в пределах своих полномочий) непосредственно через соответствующих руководителей служб-исполнителей. </a:t>
            </a:r>
          </a:p>
          <a:p>
            <a:pPr algn="just"/>
            <a:r>
              <a:rPr lang="ru-RU" b="0" i="0" u="none" strike="noStrike" baseline="0" dirty="0" smtClean="0">
                <a:solidFill>
                  <a:srgbClr val="000000"/>
                </a:solidFill>
                <a:latin typeface="Times New Roman" panose="02020603050405020304" pitchFamily="18" charset="0"/>
              </a:rPr>
              <a:t>Таким образом, линейно-функциональная структура включает в себя специальные подразделения при линейных руководителях, которые помогают им выполнять задачи организации. </a:t>
            </a:r>
          </a:p>
          <a:p>
            <a:pPr algn="just"/>
            <a:r>
              <a:rPr lang="ru-RU" b="1" i="1" dirty="0" smtClean="0">
                <a:latin typeface="Times New Roman" panose="02020603050405020304" pitchFamily="18" charset="0"/>
                <a:cs typeface="Times New Roman" panose="02020603050405020304" pitchFamily="18" charset="0"/>
              </a:rPr>
              <a:t>Преимущества</a:t>
            </a:r>
            <a:r>
              <a:rPr lang="ru-RU" b="1" i="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более глубокая подготовка решений и планов, связанных со </a:t>
            </a:r>
            <a:r>
              <a:rPr lang="ru-RU" dirty="0" smtClean="0">
                <a:latin typeface="Times New Roman" panose="02020603050405020304" pitchFamily="18" charset="0"/>
                <a:cs typeface="Times New Roman" panose="02020603050405020304" pitchFamily="18" charset="0"/>
              </a:rPr>
              <a:t>специализацией</a:t>
            </a:r>
            <a:r>
              <a:rPr lang="ru-RU" dirty="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освобождение главного линейного менеджера от глубокого </a:t>
            </a:r>
            <a:r>
              <a:rPr lang="ru-RU" dirty="0" smtClean="0">
                <a:latin typeface="Times New Roman" panose="02020603050405020304" pitchFamily="18" charset="0"/>
                <a:cs typeface="Times New Roman" panose="02020603050405020304" pitchFamily="18" charset="0"/>
              </a:rPr>
              <a:t>анализа </a:t>
            </a:r>
            <a:r>
              <a:rPr lang="ru-RU" dirty="0">
                <a:latin typeface="Times New Roman" panose="02020603050405020304" pitchFamily="18" charset="0"/>
                <a:cs typeface="Times New Roman" panose="02020603050405020304" pitchFamily="18" charset="0"/>
              </a:rPr>
              <a:t>проблем; </a:t>
            </a:r>
          </a:p>
          <a:p>
            <a:pPr algn="just"/>
            <a:r>
              <a:rPr lang="ru-RU" dirty="0">
                <a:latin typeface="Times New Roman" panose="02020603050405020304" pitchFamily="18" charset="0"/>
                <a:cs typeface="Times New Roman" panose="02020603050405020304" pitchFamily="18" charset="0"/>
              </a:rPr>
              <a:t> возможность привлечения консультантов и экспертов. </a:t>
            </a:r>
          </a:p>
          <a:p>
            <a:pPr algn="just"/>
            <a:endParaRPr lang="ru-RU" dirty="0">
              <a:latin typeface="Times New Roman" panose="02020603050405020304" pitchFamily="18" charset="0"/>
              <a:cs typeface="Times New Roman" panose="02020603050405020304" pitchFamily="18" charset="0"/>
            </a:endParaRPr>
          </a:p>
          <a:p>
            <a:pPr algn="just"/>
            <a:r>
              <a:rPr lang="ru-RU" b="1" i="1" dirty="0">
                <a:latin typeface="Times New Roman" panose="02020603050405020304" pitchFamily="18" charset="0"/>
                <a:cs typeface="Times New Roman" panose="02020603050405020304" pitchFamily="18" charset="0"/>
              </a:rPr>
              <a:t>Недостатки: </a:t>
            </a:r>
            <a:endParaRPr lang="ru-RU" b="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отсутствие тесных взаимосвязей и взаимодействия на </a:t>
            </a:r>
            <a:r>
              <a:rPr lang="ru-RU" dirty="0" smtClean="0">
                <a:latin typeface="Times New Roman" panose="02020603050405020304" pitchFamily="18" charset="0"/>
                <a:cs typeface="Times New Roman" panose="02020603050405020304" pitchFamily="18" charset="0"/>
              </a:rPr>
              <a:t>горизонтальном </a:t>
            </a:r>
            <a:r>
              <a:rPr lang="ru-RU" dirty="0">
                <a:latin typeface="Times New Roman" panose="02020603050405020304" pitchFamily="18" charset="0"/>
                <a:cs typeface="Times New Roman" panose="02020603050405020304" pitchFamily="18" charset="0"/>
              </a:rPr>
              <a:t>уровне между производственными отделениями; </a:t>
            </a:r>
          </a:p>
          <a:p>
            <a:pPr algn="just"/>
            <a:r>
              <a:rPr lang="ru-RU" dirty="0">
                <a:latin typeface="Times New Roman" panose="02020603050405020304" pitchFamily="18" charset="0"/>
                <a:cs typeface="Times New Roman" panose="02020603050405020304" pitchFamily="18" charset="0"/>
              </a:rPr>
              <a:t> недостаточно четкая ответственность, так как готовящий </a:t>
            </a:r>
            <a:r>
              <a:rPr lang="ru-RU" dirty="0" smtClean="0">
                <a:latin typeface="Times New Roman" panose="02020603050405020304" pitchFamily="18" charset="0"/>
                <a:cs typeface="Times New Roman" panose="02020603050405020304" pitchFamily="18" charset="0"/>
              </a:rPr>
              <a:t>решения</a:t>
            </a:r>
            <a:r>
              <a:rPr lang="ru-RU" dirty="0">
                <a:latin typeface="Times New Roman" panose="02020603050405020304" pitchFamily="18" charset="0"/>
                <a:cs typeface="Times New Roman" panose="02020603050405020304" pitchFamily="18" charset="0"/>
              </a:rPr>
              <a:t>, как правило, не участвует в его реализации; </a:t>
            </a:r>
          </a:p>
          <a:p>
            <a:pPr algn="just"/>
            <a:r>
              <a:rPr lang="ru-RU" dirty="0">
                <a:latin typeface="Times New Roman" panose="02020603050405020304" pitchFamily="18" charset="0"/>
                <a:cs typeface="Times New Roman" panose="02020603050405020304" pitchFamily="18" charset="0"/>
              </a:rPr>
              <a:t> чрезмерно развитая система взаимодействия по вертикали, а именно тенденция к чрезмерной централизации; </a:t>
            </a:r>
          </a:p>
          <a:p>
            <a:pPr algn="just"/>
            <a:r>
              <a:rPr lang="ru-RU" dirty="0">
                <a:latin typeface="Times New Roman" panose="02020603050405020304" pitchFamily="18" charset="0"/>
                <a:cs typeface="Times New Roman" panose="02020603050405020304" pitchFamily="18" charset="0"/>
              </a:rPr>
              <a:t> вертикальный рост ограничивает развитие эффективных </a:t>
            </a:r>
            <a:r>
              <a:rPr lang="ru-RU" dirty="0" smtClean="0">
                <a:latin typeface="Times New Roman" panose="02020603050405020304" pitchFamily="18" charset="0"/>
                <a:cs typeface="Times New Roman" panose="02020603050405020304" pitchFamily="18" charset="0"/>
              </a:rPr>
              <a:t>горизонтальных </a:t>
            </a:r>
            <a:r>
              <a:rPr lang="ru-RU" dirty="0">
                <a:latin typeface="Times New Roman" panose="02020603050405020304" pitchFamily="18" charset="0"/>
                <a:cs typeface="Times New Roman" panose="02020603050405020304" pitchFamily="18" charset="0"/>
              </a:rPr>
              <a:t>связей. </a:t>
            </a:r>
          </a:p>
          <a:p>
            <a:pPr algn="just"/>
            <a:endParaRPr lang="ru-RU" dirty="0"/>
          </a:p>
        </p:txBody>
      </p:sp>
    </p:spTree>
    <p:extLst>
      <p:ext uri="{BB962C8B-B14F-4D97-AF65-F5344CB8AC3E}">
        <p14:creationId xmlns:p14="http://schemas.microsoft.com/office/powerpoint/2010/main" val="1764888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731" y="0"/>
            <a:ext cx="11950889" cy="6740307"/>
          </a:xfrm>
          <a:prstGeom prst="rect">
            <a:avLst/>
          </a:prstGeom>
        </p:spPr>
        <p:txBody>
          <a:bodyPr wrap="square">
            <a:spAutoFit/>
          </a:bodyPr>
          <a:lstStyle/>
          <a:p>
            <a:pPr algn="just"/>
            <a:r>
              <a:rPr lang="ru-RU" b="1" i="1" u="none" strike="noStrike" baseline="0" dirty="0" smtClean="0">
                <a:solidFill>
                  <a:srgbClr val="000000"/>
                </a:solidFill>
                <a:latin typeface="Times New Roman" panose="02020603050405020304" pitchFamily="18" charset="0"/>
              </a:rPr>
              <a:t>Матричная организационная структура управления</a:t>
            </a:r>
            <a:r>
              <a:rPr lang="ru-RU" b="1" i="0" u="none" strike="noStrike" baseline="0" dirty="0" smtClean="0">
                <a:solidFill>
                  <a:srgbClr val="000000"/>
                </a:solidFill>
                <a:latin typeface="Times New Roman" panose="02020603050405020304" pitchFamily="18" charset="0"/>
              </a:rPr>
              <a:t>. </a:t>
            </a:r>
            <a:r>
              <a:rPr lang="ru-RU" b="0" i="0" u="none" strike="noStrike" baseline="0" dirty="0" smtClean="0">
                <a:solidFill>
                  <a:srgbClr val="000000"/>
                </a:solidFill>
                <a:latin typeface="Times New Roman" panose="02020603050405020304" pitchFamily="18" charset="0"/>
              </a:rPr>
              <a:t>Начало применению матричной организации было положено средними по размеру аэрокосмическими фирмами в 50–60-е гг. XX в. Эти фирмы были слишком малы, чтобы оказалась эффективной чисто проектная организация. Тем не менее они были достаточно велики, чтобы столкнуться с проблемами, порождаемыми функциональными структурами, в которых интеграция происходит только на самой вершине структуры управления. </a:t>
            </a:r>
          </a:p>
          <a:p>
            <a:pPr algn="just"/>
            <a:r>
              <a:rPr lang="ru-RU" b="0" i="0" u="none" strike="noStrike" baseline="0" dirty="0" smtClean="0">
                <a:solidFill>
                  <a:srgbClr val="000000"/>
                </a:solidFill>
                <a:latin typeface="Times New Roman" panose="02020603050405020304" pitchFamily="18" charset="0"/>
              </a:rPr>
              <a:t>При данной структуре управления руководитель программы работает не со специалистами, которые подчинены непосредственно ему, а с линейными руководителями и в основном определяет, что и когда должно быть сделано по конкретной программе. Линейные же руководители решают, кто и как будет выполнять ту или иную работу. То есть члены проектной группы подчиняются как руководителю проекта, так и руководителю тех функциональных отделов, в которых они работают постоянно, а руководитель проекта обладает так называемыми проектными полномочиями. Эти полномочия могут варьироваться от почти всеобъемлющей линейной власти над всеми деталями проекта до практически чистых штабных полномочий. </a:t>
            </a:r>
          </a:p>
          <a:p>
            <a:pPr algn="just"/>
            <a:r>
              <a:rPr lang="ru-RU" b="1" i="1" dirty="0" smtClean="0">
                <a:latin typeface="Times New Roman" panose="02020603050405020304" pitchFamily="18" charset="0"/>
                <a:cs typeface="Times New Roman" panose="02020603050405020304" pitchFamily="18" charset="0"/>
              </a:rPr>
              <a:t>Преимущества</a:t>
            </a:r>
            <a:r>
              <a:rPr lang="ru-RU" b="1" i="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возможность быстро реагировать и адаптироваться к </a:t>
            </a:r>
            <a:r>
              <a:rPr lang="ru-RU" dirty="0" smtClean="0">
                <a:latin typeface="Times New Roman" panose="02020603050405020304" pitchFamily="18" charset="0"/>
                <a:cs typeface="Times New Roman" panose="02020603050405020304" pitchFamily="18" charset="0"/>
              </a:rPr>
              <a:t>изменяющимся </a:t>
            </a:r>
            <a:r>
              <a:rPr lang="ru-RU" dirty="0">
                <a:latin typeface="Times New Roman" panose="02020603050405020304" pitchFamily="18" charset="0"/>
                <a:cs typeface="Times New Roman" panose="02020603050405020304" pitchFamily="18" charset="0"/>
              </a:rPr>
              <a:t>внутренним и внешним условиям организации; </a:t>
            </a:r>
          </a:p>
          <a:p>
            <a:pPr algn="just"/>
            <a:r>
              <a:rPr lang="ru-RU" dirty="0">
                <a:latin typeface="Times New Roman" panose="02020603050405020304" pitchFamily="18" charset="0"/>
                <a:cs typeface="Times New Roman" panose="02020603050405020304" pitchFamily="18" charset="0"/>
              </a:rPr>
              <a:t> рациональное использование кадров; </a:t>
            </a:r>
          </a:p>
          <a:p>
            <a:pPr algn="just"/>
            <a:r>
              <a:rPr lang="ru-RU" dirty="0">
                <a:latin typeface="Times New Roman" panose="02020603050405020304" pitchFamily="18" charset="0"/>
                <a:cs typeface="Times New Roman" panose="02020603050405020304" pitchFamily="18" charset="0"/>
              </a:rPr>
              <a:t> усиление контроля за отдельными задачами проекта; </a:t>
            </a:r>
          </a:p>
          <a:p>
            <a:pPr algn="just"/>
            <a:r>
              <a:rPr lang="ru-RU" dirty="0">
                <a:latin typeface="Times New Roman" panose="02020603050405020304" pitchFamily="18" charset="0"/>
                <a:cs typeface="Times New Roman" panose="02020603050405020304" pitchFamily="18" charset="0"/>
              </a:rPr>
              <a:t> сокращение нагрузки на руководителя за счет делегирования </a:t>
            </a:r>
            <a:r>
              <a:rPr lang="ru-RU" dirty="0" smtClean="0">
                <a:latin typeface="Times New Roman" panose="02020603050405020304" pitchFamily="18" charset="0"/>
                <a:cs typeface="Times New Roman" panose="02020603050405020304" pitchFamily="18" charset="0"/>
              </a:rPr>
              <a:t>определенной </a:t>
            </a:r>
            <a:r>
              <a:rPr lang="ru-RU" dirty="0">
                <a:latin typeface="Times New Roman" panose="02020603050405020304" pitchFamily="18" charset="0"/>
                <a:cs typeface="Times New Roman" panose="02020603050405020304" pitchFamily="18" charset="0"/>
              </a:rPr>
              <a:t>части полномочий; </a:t>
            </a:r>
          </a:p>
          <a:p>
            <a:pPr algn="just"/>
            <a:r>
              <a:rPr lang="ru-RU" dirty="0">
                <a:latin typeface="Times New Roman" panose="02020603050405020304" pitchFamily="18" charset="0"/>
                <a:cs typeface="Times New Roman" panose="02020603050405020304" pitchFamily="18" charset="0"/>
              </a:rPr>
              <a:t> повышение личной ответственности за выполнение программы в целом и ее составных элементов. </a:t>
            </a:r>
          </a:p>
          <a:p>
            <a:pPr algn="just"/>
            <a:endParaRPr lang="ru-RU" dirty="0">
              <a:latin typeface="Times New Roman" panose="02020603050405020304" pitchFamily="18" charset="0"/>
              <a:cs typeface="Times New Roman" panose="02020603050405020304" pitchFamily="18" charset="0"/>
            </a:endParaRPr>
          </a:p>
          <a:p>
            <a:pPr algn="just"/>
            <a:r>
              <a:rPr lang="ru-RU" b="1" i="1" dirty="0">
                <a:latin typeface="Times New Roman" panose="02020603050405020304" pitchFamily="18" charset="0"/>
                <a:cs typeface="Times New Roman" panose="02020603050405020304" pitchFamily="18" charset="0"/>
              </a:rPr>
              <a:t>Недостатки: </a:t>
            </a:r>
            <a:endParaRPr lang="ru-RU" b="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сложная структура соподчинения; </a:t>
            </a:r>
          </a:p>
          <a:p>
            <a:pPr algn="just"/>
            <a:r>
              <a:rPr lang="ru-RU" dirty="0">
                <a:latin typeface="Times New Roman" panose="02020603050405020304" pitchFamily="18" charset="0"/>
                <a:cs typeface="Times New Roman" panose="02020603050405020304" pitchFamily="18" charset="0"/>
              </a:rPr>
              <a:t> трудность в приобретении навыков, необходимых для работы по новой программе; </a:t>
            </a:r>
          </a:p>
          <a:p>
            <a:pPr algn="just"/>
            <a:r>
              <a:rPr lang="ru-RU" dirty="0">
                <a:latin typeface="Times New Roman" panose="02020603050405020304" pitchFamily="18" charset="0"/>
                <a:cs typeface="Times New Roman" panose="02020603050405020304" pitchFamily="18" charset="0"/>
              </a:rPr>
              <a:t> борьба за власть; </a:t>
            </a:r>
          </a:p>
          <a:p>
            <a:pPr algn="just"/>
            <a:r>
              <a:rPr lang="ru-RU" dirty="0">
                <a:latin typeface="Times New Roman" panose="02020603050405020304" pitchFamily="18" charset="0"/>
                <a:cs typeface="Times New Roman" panose="02020603050405020304" pitchFamily="18" charset="0"/>
              </a:rPr>
              <a:t> стремление к анархии. </a:t>
            </a:r>
          </a:p>
        </p:txBody>
      </p:sp>
    </p:spTree>
    <p:extLst>
      <p:ext uri="{BB962C8B-B14F-4D97-AF65-F5344CB8AC3E}">
        <p14:creationId xmlns:p14="http://schemas.microsoft.com/office/powerpoint/2010/main" val="37605175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4674" y="0"/>
            <a:ext cx="11937242" cy="7017306"/>
          </a:xfrm>
          <a:prstGeom prst="rect">
            <a:avLst/>
          </a:prstGeom>
        </p:spPr>
        <p:txBody>
          <a:bodyPr wrap="square">
            <a:spAutoFit/>
          </a:bodyPr>
          <a:lstStyle/>
          <a:p>
            <a:pPr algn="just"/>
            <a:r>
              <a:rPr lang="ru-RU" b="1" i="1" u="none" strike="noStrike" baseline="0" dirty="0" err="1" smtClean="0">
                <a:solidFill>
                  <a:srgbClr val="000000"/>
                </a:solidFill>
                <a:latin typeface="Times New Roman" panose="02020603050405020304" pitchFamily="18" charset="0"/>
              </a:rPr>
              <a:t>Дивизиональная</a:t>
            </a:r>
            <a:r>
              <a:rPr lang="ru-RU" b="1" i="1" u="none" strike="noStrike" baseline="0" dirty="0" smtClean="0">
                <a:solidFill>
                  <a:srgbClr val="000000"/>
                </a:solidFill>
                <a:latin typeface="Times New Roman" panose="02020603050405020304" pitchFamily="18" charset="0"/>
              </a:rPr>
              <a:t> организационная структура управления</a:t>
            </a:r>
            <a:r>
              <a:rPr lang="ru-RU" b="1" i="0" u="none" strike="noStrike" baseline="0" dirty="0" smtClean="0">
                <a:solidFill>
                  <a:srgbClr val="000000"/>
                </a:solidFill>
                <a:latin typeface="Times New Roman" panose="02020603050405020304" pitchFamily="18" charset="0"/>
              </a:rPr>
              <a:t>. </a:t>
            </a:r>
            <a:r>
              <a:rPr lang="ru-RU" b="0" i="0" u="none" strike="noStrike" baseline="0" dirty="0" smtClean="0">
                <a:solidFill>
                  <a:srgbClr val="000000"/>
                </a:solidFill>
                <a:latin typeface="Times New Roman" panose="02020603050405020304" pitchFamily="18" charset="0"/>
              </a:rPr>
              <a:t>Впервые применена на предприятии «Дженерал Моторс» в конце 20-х гг. XX в. </a:t>
            </a:r>
            <a:r>
              <a:rPr lang="ru-RU" b="0" i="0" u="none" strike="noStrike" baseline="0" dirty="0" err="1" smtClean="0">
                <a:solidFill>
                  <a:srgbClr val="000000"/>
                </a:solidFill>
                <a:latin typeface="Times New Roman" panose="02020603050405020304" pitchFamily="18" charset="0"/>
              </a:rPr>
              <a:t>Дивизиональная</a:t>
            </a:r>
            <a:r>
              <a:rPr lang="ru-RU" b="0" i="0" u="none" strike="noStrike" baseline="0" dirty="0" smtClean="0">
                <a:solidFill>
                  <a:srgbClr val="000000"/>
                </a:solidFill>
                <a:latin typeface="Times New Roman" panose="02020603050405020304" pitchFamily="18" charset="0"/>
              </a:rPr>
              <a:t> схема организации возникла из </a:t>
            </a:r>
            <a:r>
              <a:rPr lang="ru-RU" b="0" i="0" u="none" strike="noStrike" baseline="0" dirty="0" err="1" smtClean="0">
                <a:solidFill>
                  <a:srgbClr val="000000"/>
                </a:solidFill>
                <a:latin typeface="Times New Roman" panose="02020603050405020304" pitchFamily="18" charset="0"/>
              </a:rPr>
              <a:t>департаментизации</a:t>
            </a:r>
            <a:r>
              <a:rPr lang="ru-RU" b="0" i="0" u="none" strike="noStrike" baseline="0" dirty="0" smtClean="0">
                <a:solidFill>
                  <a:srgbClr val="000000"/>
                </a:solidFill>
                <a:latin typeface="Times New Roman" panose="02020603050405020304" pitchFamily="18" charset="0"/>
              </a:rPr>
              <a:t>, в которой за основу берется какой-то конечный результат: продукт, потребитель или рынок. Поэтому данная схема широко используется в условиях много-продуктового производства или в многонациональных компаниях, где территориальная разобщенность вынуждает </a:t>
            </a:r>
            <a:r>
              <a:rPr lang="ru-RU" b="0" i="0" u="none" strike="noStrike" baseline="0" dirty="0" err="1" smtClean="0">
                <a:solidFill>
                  <a:srgbClr val="000000"/>
                </a:solidFill>
                <a:latin typeface="Times New Roman" panose="02020603050405020304" pitchFamily="18" charset="0"/>
              </a:rPr>
              <a:t>автономизировать</a:t>
            </a:r>
            <a:r>
              <a:rPr lang="ru-RU" b="0" i="0" u="none" strike="noStrike" baseline="0" dirty="0" smtClean="0">
                <a:solidFill>
                  <a:srgbClr val="000000"/>
                </a:solidFill>
                <a:latin typeface="Times New Roman" panose="02020603050405020304" pitchFamily="18" charset="0"/>
              </a:rPr>
              <a:t> </a:t>
            </a:r>
            <a:r>
              <a:rPr lang="ru-RU" b="0" i="0" u="none" strike="noStrike" baseline="0" dirty="0" err="1" smtClean="0">
                <a:solidFill>
                  <a:srgbClr val="000000"/>
                </a:solidFill>
                <a:latin typeface="Times New Roman" panose="02020603050405020304" pitchFamily="18" charset="0"/>
              </a:rPr>
              <a:t>страновые</a:t>
            </a:r>
            <a:r>
              <a:rPr lang="ru-RU" b="0" i="0" u="none" strike="noStrike" baseline="0" dirty="0" smtClean="0">
                <a:solidFill>
                  <a:srgbClr val="000000"/>
                </a:solidFill>
                <a:latin typeface="Times New Roman" panose="02020603050405020304" pitchFamily="18" charset="0"/>
              </a:rPr>
              <a:t> отделения. </a:t>
            </a:r>
            <a:r>
              <a:rPr lang="ru-RU" b="0" i="0" u="none" strike="noStrike" baseline="0" dirty="0" err="1" smtClean="0">
                <a:solidFill>
                  <a:srgbClr val="000000"/>
                </a:solidFill>
                <a:latin typeface="Times New Roman" panose="02020603050405020304" pitchFamily="18" charset="0"/>
              </a:rPr>
              <a:t>Дивизиональная</a:t>
            </a:r>
            <a:r>
              <a:rPr lang="ru-RU" b="0" i="0" u="none" strike="noStrike" baseline="0" dirty="0" smtClean="0">
                <a:solidFill>
                  <a:srgbClr val="000000"/>
                </a:solidFill>
                <a:latin typeface="Times New Roman" panose="02020603050405020304" pitchFamily="18" charset="0"/>
              </a:rPr>
              <a:t> схема так же широко используется в построении государственного аппарата и общественных организаций. </a:t>
            </a:r>
            <a:r>
              <a:rPr lang="ru-RU" b="0" i="0" u="none" strike="noStrike" baseline="0" dirty="0" err="1" smtClean="0">
                <a:solidFill>
                  <a:srgbClr val="000000"/>
                </a:solidFill>
                <a:latin typeface="Times New Roman" panose="02020603050405020304" pitchFamily="18" charset="0"/>
              </a:rPr>
              <a:t>Дивизиональную</a:t>
            </a:r>
            <a:r>
              <a:rPr lang="ru-RU" b="0" i="0" u="none" strike="noStrike" baseline="0" dirty="0" smtClean="0">
                <a:solidFill>
                  <a:srgbClr val="000000"/>
                </a:solidFill>
                <a:latin typeface="Times New Roman" panose="02020603050405020304" pitchFamily="18" charset="0"/>
              </a:rPr>
              <a:t> схему часто определяют как «скоординированную децентрализацию», которая складывается в тех организациях, в которых в силу определенных</a:t>
            </a:r>
            <a:endParaRPr lang="ru-RU" b="0" i="0" u="none" strike="noStrike" baseline="0" dirty="0" smtClean="0">
              <a:latin typeface="Times New Roman" panose="02020603050405020304" pitchFamily="18" charset="0"/>
            </a:endParaRPr>
          </a:p>
          <a:p>
            <a:pPr algn="just"/>
            <a:r>
              <a:rPr lang="ru-RU" b="0" i="0" u="none" strike="noStrike" baseline="0" dirty="0" smtClean="0">
                <a:latin typeface="Times New Roman" panose="02020603050405020304" pitchFamily="18" charset="0"/>
              </a:rPr>
              <a:t>обстоятельств выделяются относительно обособленные и наделенные большими правами в осуществлении своей деятельности структурные подразделения-отделения. </a:t>
            </a:r>
          </a:p>
          <a:p>
            <a:pPr algn="just"/>
            <a:r>
              <a:rPr lang="ru-RU" b="1" i="1" u="none" strike="noStrike" baseline="0" dirty="0" smtClean="0">
                <a:latin typeface="Times New Roman" panose="02020603050405020304" pitchFamily="18" charset="0"/>
              </a:rPr>
              <a:t>Преимущества: </a:t>
            </a:r>
            <a:endParaRPr lang="ru-RU" b="1" i="0" u="none" strike="noStrike" baseline="0" dirty="0" smtClean="0">
              <a:latin typeface="Times New Roman" panose="02020603050405020304" pitchFamily="18" charset="0"/>
            </a:endParaRPr>
          </a:p>
          <a:p>
            <a:pPr algn="just"/>
            <a:r>
              <a:rPr lang="ru-RU" b="0" i="0" u="none" strike="noStrike" baseline="0" dirty="0" smtClean="0">
                <a:latin typeface="Times New Roman" panose="02020603050405020304" pitchFamily="18" charset="0"/>
              </a:rPr>
              <a:t> возможность передачи прав отделениям организации, что способствует увеличению гибкости и адаптивности организации к условиям внешней среды; </a:t>
            </a:r>
          </a:p>
          <a:p>
            <a:pPr algn="just"/>
            <a:r>
              <a:rPr lang="ru-RU" b="0" i="0" u="none" strike="noStrike" baseline="0" dirty="0" smtClean="0">
                <a:latin typeface="Times New Roman" panose="02020603050405020304" pitchFamily="18" charset="0"/>
              </a:rPr>
              <a:t> высшее руководство полностью освобождено от решения текущих вопросов и занимается только стратегическими вопросами; </a:t>
            </a:r>
          </a:p>
          <a:p>
            <a:pPr algn="just"/>
            <a:r>
              <a:rPr lang="ru-RU" b="0" i="0" u="none" strike="noStrike" baseline="0" dirty="0" smtClean="0">
                <a:latin typeface="Times New Roman" panose="02020603050405020304" pitchFamily="18" charset="0"/>
              </a:rPr>
              <a:t> на более низких уровнях устанавливается зависимость финансового состояния подразделений от результатов их функционирования. </a:t>
            </a:r>
          </a:p>
          <a:p>
            <a:pPr algn="just"/>
            <a:r>
              <a:rPr lang="ru-RU" b="1" i="1" u="none" strike="noStrike" baseline="0" dirty="0" smtClean="0">
                <a:latin typeface="Times New Roman" panose="02020603050405020304" pitchFamily="18" charset="0"/>
              </a:rPr>
              <a:t>Недостатки: </a:t>
            </a:r>
            <a:endParaRPr lang="ru-RU" b="1" i="0" u="none" strike="noStrike" baseline="0" dirty="0" smtClean="0">
              <a:latin typeface="Times New Roman" panose="02020603050405020304" pitchFamily="18" charset="0"/>
            </a:endParaRPr>
          </a:p>
          <a:p>
            <a:pPr algn="just"/>
            <a:r>
              <a:rPr lang="ru-RU" b="0" i="0" u="none" strike="noStrike" baseline="0" dirty="0" smtClean="0">
                <a:latin typeface="Times New Roman" panose="02020603050405020304" pitchFamily="18" charset="0"/>
              </a:rPr>
              <a:t> возможность возникновения стратегической несовместимости от-дельных самостоятельных подразделений организации; </a:t>
            </a:r>
          </a:p>
          <a:p>
            <a:pPr algn="just"/>
            <a:r>
              <a:rPr lang="ru-RU" b="0" i="0" u="none" strike="noStrike" baseline="0" dirty="0" smtClean="0">
                <a:latin typeface="Times New Roman" panose="02020603050405020304" pitchFamily="18" charset="0"/>
              </a:rPr>
              <a:t> трудности распределения общеорганизационных ресурсов и издержек между автономными отделениями организации; </a:t>
            </a:r>
          </a:p>
          <a:p>
            <a:pPr algn="just"/>
            <a:r>
              <a:rPr lang="ru-RU" b="0" i="0" u="none" strike="noStrike" baseline="0" dirty="0" smtClean="0">
                <a:latin typeface="Times New Roman" panose="02020603050405020304" pitchFamily="18" charset="0"/>
              </a:rPr>
              <a:t> в большой организации цепь команд от руководителя до непосредственного исполнителя становится слишком длинной; </a:t>
            </a:r>
          </a:p>
          <a:p>
            <a:pPr algn="just"/>
            <a:r>
              <a:rPr lang="ru-RU" b="0" i="0" u="none" strike="noStrike" baseline="0" dirty="0" smtClean="0">
                <a:latin typeface="Times New Roman" panose="02020603050405020304" pitchFamily="18" charset="0"/>
              </a:rPr>
              <a:t> отделы могут быть заинтересованы в реализации целей и задач своих подразделений больше, чем в общих целях всей организации, а это увеличивает вероятность конфликтов между функциональными областями. </a:t>
            </a:r>
            <a:endParaRPr lang="ru-RU" b="0" i="0" u="none" strike="noStrike" baseline="0" dirty="0" smtClean="0">
              <a:latin typeface="Times New Roman" panose="02020603050405020304" pitchFamily="18" charset="0"/>
            </a:endParaRPr>
          </a:p>
        </p:txBody>
      </p:sp>
    </p:spTree>
    <p:extLst>
      <p:ext uri="{BB962C8B-B14F-4D97-AF65-F5344CB8AC3E}">
        <p14:creationId xmlns:p14="http://schemas.microsoft.com/office/powerpoint/2010/main" val="21837780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7421" y="197346"/>
            <a:ext cx="11846257" cy="6478697"/>
          </a:xfrm>
          <a:prstGeom prst="rect">
            <a:avLst/>
          </a:prstGeom>
        </p:spPr>
        <p:txBody>
          <a:bodyPr wrap="square">
            <a:spAutoFit/>
          </a:bodyPr>
          <a:lstStyle/>
          <a:p>
            <a:pPr algn="just"/>
            <a:r>
              <a:rPr lang="ru-RU" b="0" i="0" u="none" strike="noStrike" baseline="0" dirty="0" smtClean="0">
                <a:solidFill>
                  <a:srgbClr val="000000"/>
                </a:solidFill>
                <a:latin typeface="Times New Roman" panose="02020603050405020304" pitchFamily="18" charset="0"/>
              </a:rPr>
              <a:t>В настоящее время в области высоких технологий и в быстро развивающихся отраслях появились организации, у которых имеются признаки «организации будущего». В научной литературе эти организации получили название </a:t>
            </a:r>
            <a:r>
              <a:rPr lang="ru-RU" b="1" i="1" u="none" strike="noStrike" baseline="0" dirty="0" err="1" smtClean="0">
                <a:solidFill>
                  <a:srgbClr val="000000"/>
                </a:solidFill>
                <a:latin typeface="Times New Roman" panose="02020603050405020304" pitchFamily="18" charset="0"/>
              </a:rPr>
              <a:t>эдхократических</a:t>
            </a:r>
            <a:r>
              <a:rPr lang="ru-RU" b="1" i="1" u="none" strike="noStrike" baseline="0" dirty="0" smtClean="0">
                <a:solidFill>
                  <a:srgbClr val="000000"/>
                </a:solidFill>
                <a:latin typeface="Times New Roman" panose="02020603050405020304" pitchFamily="18" charset="0"/>
              </a:rPr>
              <a:t> </a:t>
            </a:r>
            <a:r>
              <a:rPr lang="ru-RU" b="0" i="0" u="none" strike="noStrike" baseline="0" dirty="0" smtClean="0">
                <a:solidFill>
                  <a:srgbClr val="000000"/>
                </a:solidFill>
                <a:latin typeface="Times New Roman" panose="02020603050405020304" pitchFamily="18" charset="0"/>
              </a:rPr>
              <a:t>(от англ. </a:t>
            </a:r>
            <a:r>
              <a:rPr lang="ru-RU" b="0" i="0" u="none" strike="noStrike" baseline="0" dirty="0" err="1" smtClean="0">
                <a:solidFill>
                  <a:srgbClr val="000000"/>
                </a:solidFill>
                <a:latin typeface="Times New Roman" panose="02020603050405020304" pitchFamily="18" charset="0"/>
              </a:rPr>
              <a:t>adhocracy</a:t>
            </a:r>
            <a:r>
              <a:rPr lang="ru-RU" b="0" i="0" u="none" strike="noStrike" baseline="0" dirty="0" smtClean="0">
                <a:solidFill>
                  <a:srgbClr val="000000"/>
                </a:solidFill>
                <a:latin typeface="Times New Roman" panose="02020603050405020304" pitchFamily="18" charset="0"/>
              </a:rPr>
              <a:t>). Такой тип организации применяют при выполнении нестандартных и сложных работ, при трудно-определяемых и быстро меняющихся структурах. В таких организациях власть основана на знании и компетентности, а не на местоположении в иерархической лестнице. </a:t>
            </a:r>
          </a:p>
          <a:p>
            <a:pPr algn="just"/>
            <a:r>
              <a:rPr lang="ru-RU" b="0" i="0" u="none" strike="noStrike" baseline="0" dirty="0" smtClean="0">
                <a:solidFill>
                  <a:srgbClr val="000000"/>
                </a:solidFill>
                <a:latin typeface="Times New Roman" panose="02020603050405020304" pitchFamily="18" charset="0"/>
              </a:rPr>
              <a:t>О.С. </a:t>
            </a:r>
            <a:r>
              <a:rPr lang="ru-RU" b="0" i="0" u="none" strike="noStrike" baseline="0" dirty="0" err="1" smtClean="0">
                <a:solidFill>
                  <a:srgbClr val="000000"/>
                </a:solidFill>
                <a:latin typeface="Times New Roman" panose="02020603050405020304" pitchFamily="18" charset="0"/>
              </a:rPr>
              <a:t>Виханский</a:t>
            </a:r>
            <a:r>
              <a:rPr lang="ru-RU" b="0" i="0" u="none" strike="noStrike" baseline="0" dirty="0" smtClean="0">
                <a:solidFill>
                  <a:srgbClr val="000000"/>
                </a:solidFill>
                <a:latin typeface="Times New Roman" panose="02020603050405020304" pitchFamily="18" charset="0"/>
              </a:rPr>
              <a:t> и А.И. Наумов определяют </a:t>
            </a:r>
            <a:r>
              <a:rPr lang="ru-RU" b="1" i="0" u="none" strike="noStrike" baseline="0" dirty="0" err="1" smtClean="0">
                <a:solidFill>
                  <a:srgbClr val="000000"/>
                </a:solidFill>
                <a:latin typeface="Times New Roman" panose="02020603050405020304" pitchFamily="18" charset="0"/>
              </a:rPr>
              <a:t>эдхократию</a:t>
            </a:r>
            <a:r>
              <a:rPr lang="ru-RU" b="1" i="0" u="none" strike="noStrike" baseline="0" dirty="0" smtClean="0">
                <a:solidFill>
                  <a:srgbClr val="000000"/>
                </a:solidFill>
                <a:latin typeface="Times New Roman" panose="02020603050405020304" pitchFamily="18" charset="0"/>
              </a:rPr>
              <a:t> как управленческий стиль и организационный дизайн. </a:t>
            </a:r>
            <a:r>
              <a:rPr lang="ru-RU" b="0" i="0" u="none" strike="noStrike" baseline="0" dirty="0" smtClean="0">
                <a:solidFill>
                  <a:srgbClr val="000000"/>
                </a:solidFill>
                <a:latin typeface="Times New Roman" panose="02020603050405020304" pitchFamily="18" charset="0"/>
              </a:rPr>
              <a:t>Ключевым моментом при </a:t>
            </a:r>
            <a:r>
              <a:rPr lang="ru-RU" b="0" i="0" u="none" strike="noStrike" baseline="0" dirty="0" err="1" smtClean="0">
                <a:solidFill>
                  <a:srgbClr val="000000"/>
                </a:solidFill>
                <a:latin typeface="Times New Roman" panose="02020603050405020304" pitchFamily="18" charset="0"/>
              </a:rPr>
              <a:t>эдхократической</a:t>
            </a:r>
            <a:r>
              <a:rPr lang="ru-RU" b="0" i="0" u="none" strike="noStrike" baseline="0" dirty="0" smtClean="0">
                <a:solidFill>
                  <a:srgbClr val="000000"/>
                </a:solidFill>
                <a:latin typeface="Times New Roman" panose="02020603050405020304" pitchFamily="18" charset="0"/>
              </a:rPr>
              <a:t> организационной структуре является компетентность, которая ценится наивысшим образом. Контроль в управлении поддерживается установлением целей, обычно напряженных. Средства достижения целей выбираются самими исполнителями. Каждый непосредственно отвечает за свои действия, и вознаграждается тот, кто добивается успеха. Формальности не типичны для </a:t>
            </a:r>
            <a:r>
              <a:rPr lang="ru-RU" b="0" i="0" u="none" strike="noStrike" baseline="0" dirty="0" err="1" smtClean="0">
                <a:solidFill>
                  <a:srgbClr val="000000"/>
                </a:solidFill>
                <a:latin typeface="Times New Roman" panose="02020603050405020304" pitchFamily="18" charset="0"/>
              </a:rPr>
              <a:t>эдхократической</a:t>
            </a:r>
            <a:r>
              <a:rPr lang="ru-RU" b="0" i="0" u="none" strike="noStrike" baseline="0" dirty="0" smtClean="0">
                <a:solidFill>
                  <a:srgbClr val="000000"/>
                </a:solidFill>
                <a:latin typeface="Times New Roman" panose="02020603050405020304" pitchFamily="18" charset="0"/>
              </a:rPr>
              <a:t> организации и сводятся в ней до минимума. Это относится к иерархии, рабочим условиям и помещениям, льготам, одежде и т.д.</a:t>
            </a:r>
            <a:r>
              <a:rPr lang="ru-RU" i="1" dirty="0"/>
              <a:t> </a:t>
            </a:r>
            <a:endParaRPr lang="ru-RU" i="1" dirty="0" smtClean="0"/>
          </a:p>
          <a:p>
            <a:pPr algn="just"/>
            <a:r>
              <a:rPr lang="ru-RU" b="1" i="1" dirty="0" smtClean="0">
                <a:latin typeface="Times New Roman" panose="02020603050405020304" pitchFamily="18" charset="0"/>
                <a:cs typeface="Times New Roman" panose="02020603050405020304" pitchFamily="18" charset="0"/>
              </a:rPr>
              <a:t>Преимущества</a:t>
            </a:r>
            <a:r>
              <a:rPr lang="ru-RU" b="1" i="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корпоративность, групповая поддержка всех членов организации; </a:t>
            </a:r>
          </a:p>
          <a:p>
            <a:pPr algn="just"/>
            <a:r>
              <a:rPr lang="ru-RU" dirty="0">
                <a:latin typeface="Times New Roman" panose="02020603050405020304" pitchFamily="18" charset="0"/>
                <a:cs typeface="Times New Roman" panose="02020603050405020304" pitchFamily="18" charset="0"/>
              </a:rPr>
              <a:t> свобода творческой самореализации в условиях инновационных разработок и высокотехнологичной деятельности (консультационно-</a:t>
            </a:r>
            <a:r>
              <a:rPr lang="ru-RU" dirty="0" err="1">
                <a:latin typeface="Times New Roman" panose="02020603050405020304" pitchFamily="18" charset="0"/>
                <a:cs typeface="Times New Roman" panose="02020603050405020304" pitchFamily="18" charset="0"/>
              </a:rPr>
              <a:t>нововведенческое</a:t>
            </a:r>
            <a:r>
              <a:rPr lang="ru-RU" dirty="0">
                <a:latin typeface="Times New Roman" panose="02020603050405020304" pitchFamily="18" charset="0"/>
                <a:cs typeface="Times New Roman" panose="02020603050405020304" pitchFamily="18" charset="0"/>
              </a:rPr>
              <a:t> направление, компьютерно-электронное, </a:t>
            </a:r>
            <a:r>
              <a:rPr lang="ru-RU" dirty="0" smtClean="0">
                <a:latin typeface="Times New Roman" panose="02020603050405020304" pitchFamily="18" charset="0"/>
                <a:cs typeface="Times New Roman" panose="02020603050405020304" pitchFamily="18" charset="0"/>
              </a:rPr>
              <a:t>исследовательское</a:t>
            </a:r>
            <a:r>
              <a:rPr lang="ru-RU" dirty="0">
                <a:latin typeface="Times New Roman" panose="02020603050405020304" pitchFamily="18" charset="0"/>
                <a:cs typeface="Times New Roman" panose="02020603050405020304" pitchFamily="18" charset="0"/>
              </a:rPr>
              <a:t>, опытно-конструкторское, производство фильмов и т.д.). </a:t>
            </a:r>
          </a:p>
          <a:p>
            <a:pPr algn="just"/>
            <a:r>
              <a:rPr lang="ru-RU" b="1" i="1" dirty="0" smtClean="0">
                <a:latin typeface="Times New Roman" panose="02020603050405020304" pitchFamily="18" charset="0"/>
                <a:cs typeface="Times New Roman" panose="02020603050405020304" pitchFamily="18" charset="0"/>
              </a:rPr>
              <a:t>Недостатки</a:t>
            </a:r>
            <a:r>
              <a:rPr lang="ru-RU" b="1" i="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сложности обучения нового персонала работе в данной системе; система ориентирована на пожизненный </a:t>
            </a:r>
            <a:r>
              <a:rPr lang="ru-RU" dirty="0" err="1">
                <a:latin typeface="Times New Roman" panose="02020603050405020304" pitchFamily="18" charset="0"/>
                <a:cs typeface="Times New Roman" panose="02020603050405020304" pitchFamily="18" charset="0"/>
              </a:rPr>
              <a:t>найм</a:t>
            </a:r>
            <a:r>
              <a:rPr lang="ru-RU" dirty="0">
                <a:latin typeface="Times New Roman" panose="02020603050405020304" pitchFamily="18" charset="0"/>
                <a:cs typeface="Times New Roman" panose="02020603050405020304" pitchFamily="18" charset="0"/>
              </a:rPr>
              <a:t>; </a:t>
            </a:r>
          </a:p>
          <a:p>
            <a:pPr algn="just"/>
            <a:r>
              <a:rPr lang="ru-RU" dirty="0">
                <a:latin typeface="Times New Roman" panose="02020603050405020304" pitchFamily="18" charset="0"/>
                <a:cs typeface="Times New Roman" panose="02020603050405020304" pitchFamily="18" charset="0"/>
              </a:rPr>
              <a:t> требует от работников высокой квалификации и экспертных </a:t>
            </a:r>
            <a:r>
              <a:rPr lang="ru-RU" dirty="0" smtClean="0">
                <a:latin typeface="Times New Roman" panose="02020603050405020304" pitchFamily="18" charset="0"/>
                <a:cs typeface="Times New Roman" panose="02020603050405020304" pitchFamily="18" charset="0"/>
              </a:rPr>
              <a:t>способностей </a:t>
            </a:r>
            <a:r>
              <a:rPr lang="ru-RU" dirty="0">
                <a:latin typeface="Times New Roman" panose="02020603050405020304" pitchFamily="18" charset="0"/>
                <a:cs typeface="Times New Roman" panose="02020603050405020304" pitchFamily="18" charset="0"/>
              </a:rPr>
              <a:t>при высоком уровне развития коммуникационных навыков; </a:t>
            </a:r>
          </a:p>
          <a:p>
            <a:pPr algn="just"/>
            <a:r>
              <a:rPr lang="ru-RU" dirty="0">
                <a:latin typeface="Times New Roman" panose="02020603050405020304" pitchFamily="18" charset="0"/>
                <a:cs typeface="Times New Roman" panose="02020603050405020304" pitchFamily="18" charset="0"/>
              </a:rPr>
              <a:t> возникают моменты «передела власти» и анархии; </a:t>
            </a:r>
          </a:p>
          <a:p>
            <a:pPr algn="just"/>
            <a:r>
              <a:rPr lang="ru-RU" dirty="0">
                <a:latin typeface="Times New Roman" panose="02020603050405020304" pitchFamily="18" charset="0"/>
                <a:cs typeface="Times New Roman" panose="02020603050405020304" pitchFamily="18" charset="0"/>
              </a:rPr>
              <a:t> эффективная работа зависит от лояльности к организации и </a:t>
            </a:r>
            <a:r>
              <a:rPr lang="ru-RU" dirty="0" smtClean="0">
                <a:latin typeface="Times New Roman" panose="02020603050405020304" pitchFamily="18" charset="0"/>
                <a:cs typeface="Times New Roman" panose="02020603050405020304" pitchFamily="18" charset="0"/>
              </a:rPr>
              <a:t>степени </a:t>
            </a:r>
            <a:r>
              <a:rPr lang="ru-RU" dirty="0">
                <a:latin typeface="Times New Roman" panose="02020603050405020304" pitchFamily="18" charset="0"/>
                <a:cs typeface="Times New Roman" panose="02020603050405020304" pitchFamily="18" charset="0"/>
              </a:rPr>
              <a:t>включенности работников в работу в команде. </a:t>
            </a:r>
          </a:p>
          <a:p>
            <a:pPr algn="just"/>
            <a:endParaRPr lang="ru-RU" sz="1900" b="0" i="0" u="none" strike="noStrike" baseline="0" dirty="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732304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1999" cy="6740307"/>
          </a:xfrm>
          <a:prstGeom prst="rect">
            <a:avLst/>
          </a:prstGeom>
        </p:spPr>
        <p:txBody>
          <a:bodyPr wrap="square">
            <a:spAutoFit/>
          </a:bodyPr>
          <a:lstStyle/>
          <a:p>
            <a:pPr algn="just"/>
            <a:r>
              <a:rPr lang="ru-RU" b="1" i="1" u="none" strike="noStrike" baseline="0" dirty="0" smtClean="0">
                <a:solidFill>
                  <a:srgbClr val="000000"/>
                </a:solidFill>
                <a:latin typeface="Times New Roman" panose="02020603050405020304" pitchFamily="18" charset="0"/>
              </a:rPr>
              <a:t>Многомерная структура организации</a:t>
            </a:r>
            <a:r>
              <a:rPr lang="ru-RU" b="0" i="0" u="none" strike="noStrike" baseline="0" dirty="0" smtClean="0">
                <a:solidFill>
                  <a:srgbClr val="000000"/>
                </a:solidFill>
                <a:latin typeface="Times New Roman" panose="02020603050405020304" pitchFamily="18" charset="0"/>
              </a:rPr>
              <a:t>. Если при традиционной модели построения организации применяются такие измерения, как ресурсы и результаты, с ориентацией на которые происходит одновременное объединение работ в форме, например, матричных ячеек, то при многомерной структуре организации к ним присоединяется третье измерение – </a:t>
            </a:r>
            <a:r>
              <a:rPr lang="ru-RU" b="1" i="0" u="none" strike="noStrike" baseline="0" dirty="0" smtClean="0">
                <a:solidFill>
                  <a:srgbClr val="000000"/>
                </a:solidFill>
                <a:latin typeface="Times New Roman" panose="02020603050405020304" pitchFamily="18" charset="0"/>
              </a:rPr>
              <a:t>территория, рынок и потребитель (с ориентацией на которые могут так же объединяться работы в организации). </a:t>
            </a:r>
            <a:r>
              <a:rPr lang="ru-RU" b="0" i="0" u="none" strike="noStrike" baseline="0" dirty="0" smtClean="0">
                <a:solidFill>
                  <a:srgbClr val="000000"/>
                </a:solidFill>
                <a:latin typeface="Times New Roman" panose="02020603050405020304" pitchFamily="18" charset="0"/>
              </a:rPr>
              <a:t>Основой многомерной организации является автономная рабочая группа, одновременно выполняющая задачи обеспечения производственной деятельности ресурсами, рассчитанными на конкретного потребителя, определенный рынок или территорию, где потребляется этот продукт или услуга, обслуживания конкретного потребителя, развития или проникно</a:t>
            </a:r>
            <a:r>
              <a:rPr lang="ru-RU" b="0" i="0" u="none" strike="noStrike" baseline="0" dirty="0" smtClean="0">
                <a:latin typeface="Times New Roman" panose="02020603050405020304" pitchFamily="18" charset="0"/>
              </a:rPr>
              <a:t>вения на конкретный рынок, проведения операций в пределах определенной территории. </a:t>
            </a:r>
          </a:p>
          <a:p>
            <a:pPr algn="just"/>
            <a:r>
              <a:rPr lang="ru-RU" i="1" dirty="0" smtClean="0">
                <a:latin typeface="Times New Roman" panose="02020603050405020304" pitchFamily="18" charset="0"/>
                <a:cs typeface="Times New Roman" panose="02020603050405020304" pitchFamily="18" charset="0"/>
              </a:rPr>
              <a:t>Преимуществами </a:t>
            </a:r>
            <a:r>
              <a:rPr lang="ru-RU" dirty="0">
                <a:latin typeface="Times New Roman" panose="02020603050405020304" pitchFamily="18" charset="0"/>
                <a:cs typeface="Times New Roman" panose="02020603050405020304" pitchFamily="18" charset="0"/>
              </a:rPr>
              <a:t>такой организационной структуры являются: </a:t>
            </a:r>
          </a:p>
          <a:p>
            <a:pPr algn="just"/>
            <a:r>
              <a:rPr lang="ru-RU" dirty="0">
                <a:latin typeface="Times New Roman" panose="02020603050405020304" pitchFamily="18" charset="0"/>
                <a:cs typeface="Times New Roman" panose="02020603050405020304" pitchFamily="18" charset="0"/>
              </a:rPr>
              <a:t> отсутствие необходимости проведения каких-либо реорганизаций с целью изменения приоритетности критериев, используемых при </a:t>
            </a:r>
            <a:r>
              <a:rPr lang="ru-RU" dirty="0" smtClean="0">
                <a:latin typeface="Times New Roman" panose="02020603050405020304" pitchFamily="18" charset="0"/>
                <a:cs typeface="Times New Roman" panose="02020603050405020304" pitchFamily="18" charset="0"/>
              </a:rPr>
              <a:t>проектировании </a:t>
            </a:r>
            <a:r>
              <a:rPr lang="ru-RU" dirty="0">
                <a:latin typeface="Times New Roman" panose="02020603050405020304" pitchFamily="18" charset="0"/>
                <a:cs typeface="Times New Roman" panose="02020603050405020304" pitchFamily="18" charset="0"/>
              </a:rPr>
              <a:t>работ. Акценты могут быть изменены путем перераспределения ресурсов руководством организации; </a:t>
            </a:r>
          </a:p>
          <a:p>
            <a:pPr algn="just"/>
            <a:r>
              <a:rPr lang="ru-RU" dirty="0">
                <a:latin typeface="Times New Roman" panose="02020603050405020304" pitchFamily="18" charset="0"/>
                <a:cs typeface="Times New Roman" panose="02020603050405020304" pitchFamily="18" charset="0"/>
              </a:rPr>
              <a:t> подразделения можно создавать, ликвидировать или </a:t>
            </a:r>
            <a:r>
              <a:rPr lang="ru-RU" dirty="0" err="1">
                <a:latin typeface="Times New Roman" panose="02020603050405020304" pitchFamily="18" charset="0"/>
                <a:cs typeface="Times New Roman" panose="02020603050405020304" pitchFamily="18" charset="0"/>
              </a:rPr>
              <a:t>модифици-ровать</a:t>
            </a:r>
            <a:r>
              <a:rPr lang="ru-RU" dirty="0">
                <a:latin typeface="Times New Roman" panose="02020603050405020304" pitchFamily="18" charset="0"/>
                <a:cs typeface="Times New Roman" panose="02020603050405020304" pitchFamily="18" charset="0"/>
              </a:rPr>
              <a:t> без серьезных изменений положения других подразделений. Чем больше частей организации контактируют с «многомерной группой», тем меньше воздействуют на нее изменения в этих частях; </a:t>
            </a:r>
          </a:p>
          <a:p>
            <a:pPr algn="just"/>
            <a:r>
              <a:rPr lang="ru-RU" dirty="0">
                <a:latin typeface="Times New Roman" panose="02020603050405020304" pitchFamily="18" charset="0"/>
                <a:cs typeface="Times New Roman" panose="02020603050405020304" pitchFamily="18" charset="0"/>
              </a:rPr>
              <a:t> создается максимально благоприятная ситуация для </a:t>
            </a:r>
            <a:r>
              <a:rPr lang="ru-RU" dirty="0" err="1">
                <a:latin typeface="Times New Roman" panose="02020603050405020304" pitchFamily="18" charset="0"/>
                <a:cs typeface="Times New Roman" panose="02020603050405020304" pitchFamily="18" charset="0"/>
              </a:rPr>
              <a:t>делегирова-ния</a:t>
            </a:r>
            <a:r>
              <a:rPr lang="ru-RU" dirty="0">
                <a:latin typeface="Times New Roman" panose="02020603050405020304" pitchFamily="18" charset="0"/>
                <a:cs typeface="Times New Roman" panose="02020603050405020304" pitchFamily="18" charset="0"/>
              </a:rPr>
              <a:t> полномочий, причем роль руководителя в организации остается веду-щей; </a:t>
            </a:r>
          </a:p>
          <a:p>
            <a:pPr algn="just"/>
            <a:r>
              <a:rPr lang="ru-RU" dirty="0">
                <a:latin typeface="Times New Roman" panose="02020603050405020304" pitchFamily="18" charset="0"/>
                <a:cs typeface="Times New Roman" panose="02020603050405020304" pitchFamily="18" charset="0"/>
              </a:rPr>
              <a:t> к каждому многомерному образованию применяется </a:t>
            </a:r>
            <a:r>
              <a:rPr lang="ru-RU" dirty="0" err="1">
                <a:latin typeface="Times New Roman" panose="02020603050405020304" pitchFamily="18" charset="0"/>
                <a:cs typeface="Times New Roman" panose="02020603050405020304" pitchFamily="18" charset="0"/>
              </a:rPr>
              <a:t>унифициро</a:t>
            </a:r>
            <a:r>
              <a:rPr lang="ru-RU" dirty="0">
                <a:latin typeface="Times New Roman" panose="02020603050405020304" pitchFamily="18" charset="0"/>
                <a:cs typeface="Times New Roman" panose="02020603050405020304" pitchFamily="18" charset="0"/>
              </a:rPr>
              <a:t>-ванная, четко фиксируемая и легко изменяемая мера эффективности – </a:t>
            </a:r>
            <a:r>
              <a:rPr lang="ru-RU" dirty="0" err="1">
                <a:latin typeface="Times New Roman" panose="02020603050405020304" pitchFamily="18" charset="0"/>
                <a:cs typeface="Times New Roman" panose="02020603050405020304" pitchFamily="18" charset="0"/>
              </a:rPr>
              <a:t>по-лучаемая</a:t>
            </a:r>
            <a:r>
              <a:rPr lang="ru-RU" dirty="0">
                <a:latin typeface="Times New Roman" panose="02020603050405020304" pitchFamily="18" charset="0"/>
                <a:cs typeface="Times New Roman" panose="02020603050405020304" pitchFamily="18" charset="0"/>
              </a:rPr>
              <a:t> прибыль, что предотвращает выполнение ненужной работы и бумажную волокиту как элемент плохой бюрократии; </a:t>
            </a:r>
          </a:p>
          <a:p>
            <a:pPr algn="just"/>
            <a:r>
              <a:rPr lang="ru-RU" dirty="0">
                <a:latin typeface="Times New Roman" panose="02020603050405020304" pitchFamily="18" charset="0"/>
                <a:cs typeface="Times New Roman" panose="02020603050405020304" pitchFamily="18" charset="0"/>
              </a:rPr>
              <a:t> преобладающей целью выступает развитие многомерной </a:t>
            </a:r>
            <a:r>
              <a:rPr lang="ru-RU" dirty="0" err="1">
                <a:latin typeface="Times New Roman" panose="02020603050405020304" pitchFamily="18" charset="0"/>
                <a:cs typeface="Times New Roman" panose="02020603050405020304" pitchFamily="18" charset="0"/>
              </a:rPr>
              <a:t>органи-зации</a:t>
            </a:r>
            <a:r>
              <a:rPr lang="ru-RU" dirty="0">
                <a:latin typeface="Times New Roman" panose="02020603050405020304" pitchFamily="18" charset="0"/>
                <a:cs typeface="Times New Roman" panose="02020603050405020304" pitchFamily="18" charset="0"/>
              </a:rPr>
              <a:t> и ее членов. </a:t>
            </a:r>
          </a:p>
          <a:p>
            <a:pPr algn="just"/>
            <a:r>
              <a:rPr lang="ru-RU" dirty="0" smtClean="0">
                <a:latin typeface="Times New Roman" panose="02020603050405020304" pitchFamily="18" charset="0"/>
                <a:cs typeface="Times New Roman" panose="02020603050405020304" pitchFamily="18" charset="0"/>
              </a:rPr>
              <a:t>К </a:t>
            </a:r>
            <a:r>
              <a:rPr lang="ru-RU" i="1" dirty="0">
                <a:latin typeface="Times New Roman" panose="02020603050405020304" pitchFamily="18" charset="0"/>
                <a:cs typeface="Times New Roman" panose="02020603050405020304" pitchFamily="18" charset="0"/>
              </a:rPr>
              <a:t>недостаткам </a:t>
            </a:r>
            <a:r>
              <a:rPr lang="ru-RU" dirty="0">
                <a:latin typeface="Times New Roman" panose="02020603050405020304" pitchFamily="18" charset="0"/>
                <a:cs typeface="Times New Roman" panose="02020603050405020304" pitchFamily="18" charset="0"/>
              </a:rPr>
              <a:t>такого типа относят сложность и «дороговизну», </a:t>
            </a:r>
            <a:r>
              <a:rPr lang="ru-RU" dirty="0" err="1">
                <a:latin typeface="Times New Roman" panose="02020603050405020304" pitchFamily="18" charset="0"/>
                <a:cs typeface="Times New Roman" panose="02020603050405020304" pitchFamily="18" charset="0"/>
              </a:rPr>
              <a:t>по-скольку</a:t>
            </a:r>
            <a:r>
              <a:rPr lang="ru-RU" dirty="0">
                <a:latin typeface="Times New Roman" panose="02020603050405020304" pitchFamily="18" charset="0"/>
                <a:cs typeface="Times New Roman" panose="02020603050405020304" pitchFamily="18" charset="0"/>
              </a:rPr>
              <a:t> требуются высококвалифицированные работники и необходимо формировать адекватную организационную культуру, </a:t>
            </a:r>
            <a:r>
              <a:rPr lang="ru-RU" dirty="0" err="1">
                <a:latin typeface="Times New Roman" panose="02020603050405020304" pitchFamily="18" charset="0"/>
                <a:cs typeface="Times New Roman" panose="02020603050405020304" pitchFamily="18" charset="0"/>
              </a:rPr>
              <a:t>отработанность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опе</a:t>
            </a:r>
            <a:r>
              <a:rPr lang="ru-RU" dirty="0">
                <a:latin typeface="Times New Roman" panose="02020603050405020304" pitchFamily="18" charset="0"/>
                <a:cs typeface="Times New Roman" panose="02020603050405020304" pitchFamily="18" charset="0"/>
              </a:rPr>
              <a:t>-раций и связей. Кроме того, необходима достаточно обширная внешняя среда: заказчики и поставщики, инфраструктура и т.д. </a:t>
            </a:r>
          </a:p>
        </p:txBody>
      </p:sp>
    </p:spTree>
    <p:extLst>
      <p:ext uri="{BB962C8B-B14F-4D97-AF65-F5344CB8AC3E}">
        <p14:creationId xmlns:p14="http://schemas.microsoft.com/office/powerpoint/2010/main" val="1968907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b="0" i="0" u="none" strike="noStrike" baseline="0" dirty="0" smtClean="0">
                <a:solidFill>
                  <a:srgbClr val="000000"/>
                </a:solidFill>
                <a:latin typeface="Times New Roman" panose="02020603050405020304" pitchFamily="18" charset="0"/>
                <a:cs typeface="Times New Roman" panose="02020603050405020304" pitchFamily="18" charset="0"/>
              </a:rPr>
              <a:t>Быстрые и динамичные изменения последнего десятилетия, произошедшие во внешнем окружении деловых организаций, способствовали развитию </a:t>
            </a:r>
            <a:r>
              <a:rPr lang="ru-RU" b="1" i="0" u="none" strike="noStrike" baseline="0" dirty="0" smtClean="0">
                <a:solidFill>
                  <a:srgbClr val="000000"/>
                </a:solidFill>
                <a:latin typeface="Times New Roman" panose="02020603050405020304" pitchFamily="18" charset="0"/>
                <a:cs typeface="Times New Roman" panose="02020603050405020304" pitchFamily="18" charset="0"/>
              </a:rPr>
              <a:t>особого типа организаций</a:t>
            </a:r>
            <a:r>
              <a:rPr lang="ru-RU" b="0" i="0" u="none" strike="noStrike" baseline="0" dirty="0" smtClean="0">
                <a:solidFill>
                  <a:srgbClr val="000000"/>
                </a:solidFill>
                <a:latin typeface="Times New Roman" panose="02020603050405020304" pitchFamily="18" charset="0"/>
                <a:cs typeface="Times New Roman" panose="02020603050405020304" pitchFamily="18" charset="0"/>
              </a:rPr>
              <a:t>, получивших название </a:t>
            </a:r>
            <a:r>
              <a:rPr lang="ru-RU" b="1" i="1" u="none" strike="noStrike" baseline="0" dirty="0" smtClean="0">
                <a:solidFill>
                  <a:srgbClr val="000000"/>
                </a:solidFill>
                <a:latin typeface="Times New Roman" panose="02020603050405020304" pitchFamily="18" charset="0"/>
                <a:cs typeface="Times New Roman" panose="02020603050405020304" pitchFamily="18" charset="0"/>
              </a:rPr>
              <a:t>предпринима</a:t>
            </a:r>
            <a:r>
              <a:rPr lang="ru-RU" b="1" i="1" u="none" strike="noStrike" baseline="0" dirty="0" smtClean="0">
                <a:latin typeface="Times New Roman" panose="02020603050405020304" pitchFamily="18" charset="0"/>
                <a:cs typeface="Times New Roman" panose="02020603050405020304" pitchFamily="18" charset="0"/>
              </a:rPr>
              <a:t>тельских</a:t>
            </a:r>
            <a:r>
              <a:rPr lang="ru-RU" b="1" i="0" u="none" strike="noStrike" baseline="0" dirty="0" smtClean="0">
                <a:latin typeface="Times New Roman" panose="02020603050405020304" pitchFamily="18" charset="0"/>
                <a:cs typeface="Times New Roman" panose="02020603050405020304" pitchFamily="18" charset="0"/>
              </a:rPr>
              <a:t>. </a:t>
            </a:r>
            <a:r>
              <a:rPr lang="ru-RU" b="0" i="0" u="none" strike="noStrike" baseline="0" dirty="0" smtClean="0">
                <a:latin typeface="Times New Roman" panose="02020603050405020304" pitchFamily="18" charset="0"/>
                <a:cs typeface="Times New Roman" panose="02020603050405020304" pitchFamily="18" charset="0"/>
              </a:rPr>
              <a:t>Появление этих организаций было связано с необходимостью создания реальных экономических ценностей на устойчивой и постоянной основе путем поиска и реализации всех имеющихся в этом направлении возможностей. Этого также требовала необходимость мотивации работников к принятию ими на себя ответственности за создание этих экономических ценностей. </a:t>
            </a:r>
          </a:p>
          <a:p>
            <a:pPr algn="just"/>
            <a:r>
              <a:rPr lang="ru-RU" b="1" dirty="0" smtClean="0">
                <a:latin typeface="Times New Roman" panose="02020603050405020304" pitchFamily="18" charset="0"/>
                <a:cs typeface="Times New Roman" panose="02020603050405020304" pitchFamily="18" charset="0"/>
              </a:rPr>
              <a:t>Предпринимательская </a:t>
            </a:r>
            <a:r>
              <a:rPr lang="ru-RU" b="1" dirty="0">
                <a:latin typeface="Times New Roman" panose="02020603050405020304" pitchFamily="18" charset="0"/>
                <a:cs typeface="Times New Roman" panose="02020603050405020304" pitchFamily="18" charset="0"/>
              </a:rPr>
              <a:t>организация </a:t>
            </a:r>
            <a:r>
              <a:rPr lang="ru-RU" dirty="0">
                <a:latin typeface="Times New Roman" panose="02020603050405020304" pitchFamily="18" charset="0"/>
                <a:cs typeface="Times New Roman" panose="02020603050405020304" pitchFamily="18" charset="0"/>
              </a:rPr>
              <a:t>с позиций структурного взгляда на нее представляет собой перевернутую пирамиду, в основании которой находится руководство этой организации. При этом руководство меняет не только свое место, но и свои основные функции. Главной обязанностью руководства предпринимательской организации вместо традиционного контроля является всемерная поддержка усилий работников, приносящих доход. Следующий снизу уровень организации включает три основных блока. Ключевой из них – это ресурсы организации (люди, деньги, время, технологии, информация, идеи и т.д.). Задача этого блока – </a:t>
            </a:r>
            <a:r>
              <a:rPr lang="ru-RU" dirty="0" smtClean="0">
                <a:latin typeface="Times New Roman" panose="02020603050405020304" pitchFamily="18" charset="0"/>
                <a:cs typeface="Times New Roman" panose="02020603050405020304" pitchFamily="18" charset="0"/>
              </a:rPr>
              <a:t>обеспечение ресурсами </a:t>
            </a:r>
            <a:r>
              <a:rPr lang="ru-RU" dirty="0">
                <a:latin typeface="Times New Roman" panose="02020603050405020304" pitchFamily="18" charset="0"/>
                <a:cs typeface="Times New Roman" panose="02020603050405020304" pitchFamily="18" charset="0"/>
              </a:rPr>
              <a:t>усилий работников и развитие бизнеса. Второй блок – это под-разделения, определяющие рынки для бизнеса и передающие их развитие тем, кто занимается бизнесом. Третий блок состоит из консультантов, а точнее бизнес-тренеров, помогающих своим опытом и интуицией </a:t>
            </a:r>
            <a:r>
              <a:rPr lang="ru-RU" dirty="0" smtClean="0">
                <a:latin typeface="Times New Roman" panose="02020603050405020304" pitchFamily="18" charset="0"/>
                <a:cs typeface="Times New Roman" panose="02020603050405020304" pitchFamily="18" charset="0"/>
              </a:rPr>
              <a:t>совершенствовать </a:t>
            </a:r>
            <a:r>
              <a:rPr lang="ru-RU" dirty="0">
                <a:latin typeface="Times New Roman" panose="02020603050405020304" pitchFamily="18" charset="0"/>
                <a:cs typeface="Times New Roman" panose="02020603050405020304" pitchFamily="18" charset="0"/>
              </a:rPr>
              <a:t>бизнес-процессы. На вершине перевернутой пирамиды рас-положены предпринимательские ячейки, сфокусированные на </a:t>
            </a:r>
            <a:r>
              <a:rPr lang="ru-RU" dirty="0" smtClean="0">
                <a:latin typeface="Times New Roman" panose="02020603050405020304" pitchFamily="18" charset="0"/>
                <a:cs typeface="Times New Roman" panose="02020603050405020304" pitchFamily="18" charset="0"/>
              </a:rPr>
              <a:t>определенный </a:t>
            </a:r>
            <a:r>
              <a:rPr lang="ru-RU" dirty="0">
                <a:latin typeface="Times New Roman" panose="02020603050405020304" pitchFamily="18" charset="0"/>
                <a:cs typeface="Times New Roman" panose="02020603050405020304" pitchFamily="18" charset="0"/>
              </a:rPr>
              <a:t>рынок, на котором они занимаются поиском и реализацией </a:t>
            </a:r>
            <a:r>
              <a:rPr lang="ru-RU" dirty="0" smtClean="0">
                <a:latin typeface="Times New Roman" panose="02020603050405020304" pitchFamily="18" charset="0"/>
                <a:cs typeface="Times New Roman" panose="02020603050405020304" pitchFamily="18" charset="0"/>
              </a:rPr>
              <a:t>возможностей</a:t>
            </a:r>
            <a:r>
              <a:rPr lang="ru-RU" dirty="0">
                <a:latin typeface="Times New Roman" panose="02020603050405020304" pitchFamily="18" charset="0"/>
                <a:cs typeface="Times New Roman" panose="02020603050405020304" pitchFamily="18" charset="0"/>
              </a:rPr>
              <a:t>. Эти ячейки на деле являются небольшими автономными группами работников, объединенных по критерию качества бизнеса. По статусу они могут быть центрами прибыли или даже самостоятельными фирмами, или компаниями. </a:t>
            </a:r>
          </a:p>
          <a:p>
            <a:pPr algn="just"/>
            <a:r>
              <a:rPr lang="ru-RU" b="1" i="1" dirty="0">
                <a:latin typeface="Times New Roman" panose="02020603050405020304" pitchFamily="18" charset="0"/>
                <a:cs typeface="Times New Roman" panose="02020603050405020304" pitchFamily="18" charset="0"/>
              </a:rPr>
              <a:t>Преимущества: </a:t>
            </a:r>
            <a:endParaRPr lang="ru-RU" b="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такое структурное построение предпринимательской организации «поворачивает ее лицом» к потребителю, приближает к нему и позволяет своевременно и гибко реагировать на изменение его требований; </a:t>
            </a:r>
          </a:p>
          <a:p>
            <a:pPr algn="just"/>
            <a:r>
              <a:rPr lang="ru-RU" dirty="0">
                <a:latin typeface="Times New Roman" panose="02020603050405020304" pitchFamily="18" charset="0"/>
                <a:cs typeface="Times New Roman" panose="02020603050405020304" pitchFamily="18" charset="0"/>
              </a:rPr>
              <a:t> осуществляется максимально возможное делегирование прав и ответственности тем, кто непосредственно делает бизнес (резко </a:t>
            </a:r>
            <a:r>
              <a:rPr lang="ru-RU" dirty="0" smtClean="0">
                <a:latin typeface="Times New Roman" panose="02020603050405020304" pitchFamily="18" charset="0"/>
                <a:cs typeface="Times New Roman" panose="02020603050405020304" pitchFamily="18" charset="0"/>
              </a:rPr>
              <a:t>повышается </a:t>
            </a:r>
            <a:r>
              <a:rPr lang="ru-RU" dirty="0" err="1">
                <a:latin typeface="Times New Roman" panose="02020603050405020304" pitchFamily="18" charset="0"/>
                <a:cs typeface="Times New Roman" panose="02020603050405020304" pitchFamily="18" charset="0"/>
              </a:rPr>
              <a:t>мотивированность</a:t>
            </a:r>
            <a:r>
              <a:rPr lang="ru-RU" dirty="0">
                <a:latin typeface="Times New Roman" panose="02020603050405020304" pitchFamily="18" charset="0"/>
                <a:cs typeface="Times New Roman" panose="02020603050405020304" pitchFamily="18" charset="0"/>
              </a:rPr>
              <a:t> людей и эффективность их работы). </a:t>
            </a:r>
          </a:p>
          <a:p>
            <a:pPr algn="just"/>
            <a:r>
              <a:rPr lang="ru-RU" b="1" dirty="0" smtClean="0">
                <a:latin typeface="Times New Roman" panose="02020603050405020304" pitchFamily="18" charset="0"/>
                <a:cs typeface="Times New Roman" panose="02020603050405020304" pitchFamily="18" charset="0"/>
              </a:rPr>
              <a:t>Главный </a:t>
            </a:r>
            <a:r>
              <a:rPr lang="ru-RU" b="1" i="1" dirty="0">
                <a:latin typeface="Times New Roman" panose="02020603050405020304" pitchFamily="18" charset="0"/>
                <a:cs typeface="Times New Roman" panose="02020603050405020304" pitchFamily="18" charset="0"/>
              </a:rPr>
              <a:t>недостаток </a:t>
            </a:r>
            <a:r>
              <a:rPr lang="ru-RU" dirty="0">
                <a:latin typeface="Times New Roman" panose="02020603050405020304" pitchFamily="18" charset="0"/>
                <a:cs typeface="Times New Roman" panose="02020603050405020304" pitchFamily="18" charset="0"/>
              </a:rPr>
              <a:t>– ограниченная область применения. </a:t>
            </a:r>
          </a:p>
        </p:txBody>
      </p:sp>
    </p:spTree>
    <p:extLst>
      <p:ext uri="{BB962C8B-B14F-4D97-AF65-F5344CB8AC3E}">
        <p14:creationId xmlns:p14="http://schemas.microsoft.com/office/powerpoint/2010/main" val="22716236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91915" cy="7017306"/>
          </a:xfrm>
          <a:prstGeom prst="rect">
            <a:avLst/>
          </a:prstGeom>
        </p:spPr>
        <p:txBody>
          <a:bodyPr wrap="square">
            <a:spAutoFit/>
          </a:bodyPr>
          <a:lstStyle/>
          <a:p>
            <a:pPr algn="just"/>
            <a:r>
              <a:rPr lang="ru-RU" b="0" i="0" u="none" strike="noStrike" baseline="0" dirty="0" smtClean="0">
                <a:solidFill>
                  <a:srgbClr val="000000"/>
                </a:solidFill>
                <a:latin typeface="Times New Roman" panose="02020603050405020304" pitchFamily="18" charset="0"/>
              </a:rPr>
              <a:t>Своеобразной комбинацией вышерассмотренных новых типов организационных структур является </a:t>
            </a:r>
            <a:r>
              <a:rPr lang="ru-RU" b="1" i="1" u="none" strike="noStrike" baseline="0" dirty="0" smtClean="0">
                <a:solidFill>
                  <a:srgbClr val="000000"/>
                </a:solidFill>
                <a:latin typeface="Times New Roman" panose="02020603050405020304" pitchFamily="18" charset="0"/>
              </a:rPr>
              <a:t>организация, ориентированная на рынок</a:t>
            </a:r>
            <a:r>
              <a:rPr lang="ru-RU" b="1" i="0" u="none" strike="noStrike" baseline="0" dirty="0" smtClean="0">
                <a:solidFill>
                  <a:srgbClr val="000000"/>
                </a:solidFill>
                <a:latin typeface="Times New Roman" panose="02020603050405020304" pitchFamily="18" charset="0"/>
              </a:rPr>
              <a:t>, </a:t>
            </a:r>
            <a:r>
              <a:rPr lang="ru-RU" b="0" i="0" u="none" strike="noStrike" baseline="0" dirty="0" smtClean="0">
                <a:solidFill>
                  <a:srgbClr val="000000"/>
                </a:solidFill>
                <a:latin typeface="Times New Roman" panose="02020603050405020304" pitchFamily="18" charset="0"/>
              </a:rPr>
              <a:t>или, как еще ее называют, «движимая рынком» организация. Это органический тип организации, быстро адаптирующийся к происходящим вне ее изменениям. По характеру взаимодействия частей внутри организации она имеет либо развитую </a:t>
            </a:r>
            <a:r>
              <a:rPr lang="ru-RU" b="0" i="0" u="none" strike="noStrike" baseline="0" dirty="0" err="1" smtClean="0">
                <a:solidFill>
                  <a:srgbClr val="000000"/>
                </a:solidFill>
                <a:latin typeface="Times New Roman" panose="02020603050405020304" pitchFamily="18" charset="0"/>
              </a:rPr>
              <a:t>дивизиональную</a:t>
            </a:r>
            <a:r>
              <a:rPr lang="ru-RU" b="0" i="0" u="none" strike="noStrike" baseline="0" dirty="0" smtClean="0">
                <a:solidFill>
                  <a:srgbClr val="000000"/>
                </a:solidFill>
                <a:latin typeface="Times New Roman" panose="02020603050405020304" pitchFamily="18" charset="0"/>
              </a:rPr>
              <a:t>, либо реальную матричную структуру. </a:t>
            </a:r>
          </a:p>
          <a:p>
            <a:pPr algn="just"/>
            <a:r>
              <a:rPr lang="ru-RU" dirty="0" smtClean="0">
                <a:latin typeface="Times New Roman" panose="02020603050405020304" pitchFamily="18" charset="0"/>
                <a:cs typeface="Times New Roman" panose="02020603050405020304" pitchFamily="18" charset="0"/>
              </a:rPr>
              <a:t>От </a:t>
            </a:r>
            <a:r>
              <a:rPr lang="ru-RU" dirty="0">
                <a:latin typeface="Times New Roman" panose="02020603050405020304" pitchFamily="18" charset="0"/>
                <a:cs typeface="Times New Roman" panose="02020603050405020304" pitchFamily="18" charset="0"/>
              </a:rPr>
              <a:t>организации, ориентированной на рынок, требуются три главных качества: </a:t>
            </a:r>
            <a:r>
              <a:rPr lang="ru-RU" i="1" dirty="0">
                <a:latin typeface="Times New Roman" panose="02020603050405020304" pitchFamily="18" charset="0"/>
                <a:cs typeface="Times New Roman" panose="02020603050405020304" pitchFamily="18" charset="0"/>
              </a:rPr>
              <a:t>гибкость, адаптивность </a:t>
            </a:r>
            <a:r>
              <a:rPr lang="ru-RU" dirty="0">
                <a:latin typeface="Times New Roman" panose="02020603050405020304" pitchFamily="18" charset="0"/>
                <a:cs typeface="Times New Roman" panose="02020603050405020304" pitchFamily="18" charset="0"/>
              </a:rPr>
              <a:t>и </a:t>
            </a:r>
            <a:r>
              <a:rPr lang="ru-RU" i="1" dirty="0" err="1">
                <a:latin typeface="Times New Roman" panose="02020603050405020304" pitchFamily="18" charset="0"/>
                <a:cs typeface="Times New Roman" panose="02020603050405020304" pitchFamily="18" charset="0"/>
              </a:rPr>
              <a:t>инновационность</a:t>
            </a:r>
            <a:r>
              <a:rPr lang="ru-RU" i="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При движении в этом направлении у многих деловых организаций проявляются следующие </a:t>
            </a:r>
            <a:r>
              <a:rPr lang="ru-RU" i="1" dirty="0">
                <a:latin typeface="Times New Roman" panose="02020603050405020304" pitchFamily="18" charset="0"/>
                <a:cs typeface="Times New Roman" panose="02020603050405020304" pitchFamily="18" charset="0"/>
              </a:rPr>
              <a:t>тенденции</a:t>
            </a:r>
            <a:r>
              <a:rPr lang="ru-RU" dirty="0">
                <a:latin typeface="Times New Roman" panose="02020603050405020304" pitchFamily="18" charset="0"/>
                <a:cs typeface="Times New Roman" panose="02020603050405020304" pitchFamily="18" charset="0"/>
              </a:rPr>
              <a:t>: </a:t>
            </a:r>
          </a:p>
          <a:p>
            <a:pPr algn="just"/>
            <a:r>
              <a:rPr lang="ru-RU" i="1" dirty="0">
                <a:latin typeface="Times New Roman" panose="02020603050405020304" pitchFamily="18" charset="0"/>
                <a:cs typeface="Times New Roman" panose="02020603050405020304" pitchFamily="18" charset="0"/>
              </a:rPr>
              <a:t> в организации усиливается группирование работ по рынкам; </a:t>
            </a:r>
          </a:p>
          <a:p>
            <a:pPr algn="just"/>
            <a:r>
              <a:rPr lang="ru-RU" i="1" dirty="0" smtClean="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больше усилий прилагается для приспособления продукта к </a:t>
            </a:r>
            <a:r>
              <a:rPr lang="ru-RU" i="1" dirty="0" smtClean="0">
                <a:latin typeface="Times New Roman" panose="02020603050405020304" pitchFamily="18" charset="0"/>
                <a:cs typeface="Times New Roman" panose="02020603050405020304" pitchFamily="18" charset="0"/>
              </a:rPr>
              <a:t>потребителю</a:t>
            </a:r>
            <a:r>
              <a:rPr lang="ru-RU" i="1" dirty="0">
                <a:latin typeface="Times New Roman" panose="02020603050405020304" pitchFamily="18" charset="0"/>
                <a:cs typeface="Times New Roman" panose="02020603050405020304" pitchFamily="18" charset="0"/>
              </a:rPr>
              <a:t>, при этом имеет место частое изменение продукта; </a:t>
            </a:r>
          </a:p>
          <a:p>
            <a:pPr algn="just"/>
            <a:r>
              <a:rPr lang="ru-RU" i="1" dirty="0">
                <a:latin typeface="Times New Roman" panose="02020603050405020304" pitchFamily="18" charset="0"/>
                <a:cs typeface="Times New Roman" panose="02020603050405020304" pitchFamily="18" charset="0"/>
              </a:rPr>
              <a:t> ускоряются потоки информации; </a:t>
            </a:r>
          </a:p>
          <a:p>
            <a:pPr algn="just"/>
            <a:r>
              <a:rPr lang="ru-RU" i="1" dirty="0">
                <a:latin typeface="Times New Roman" panose="02020603050405020304" pitchFamily="18" charset="0"/>
                <a:cs typeface="Times New Roman" panose="02020603050405020304" pitchFamily="18" charset="0"/>
              </a:rPr>
              <a:t> структура организации начинает все больше носить сетевой </a:t>
            </a:r>
            <a:r>
              <a:rPr lang="ru-RU" i="1" dirty="0" smtClean="0">
                <a:latin typeface="Times New Roman" panose="02020603050405020304" pitchFamily="18" charset="0"/>
                <a:cs typeface="Times New Roman" panose="02020603050405020304" pitchFamily="18" charset="0"/>
              </a:rPr>
              <a:t>характер</a:t>
            </a:r>
            <a:r>
              <a:rPr lang="ru-RU" i="1" dirty="0">
                <a:latin typeface="Times New Roman" panose="02020603050405020304" pitchFamily="18" charset="0"/>
                <a:cs typeface="Times New Roman" panose="02020603050405020304" pitchFamily="18" charset="0"/>
              </a:rPr>
              <a:t>; </a:t>
            </a:r>
          </a:p>
          <a:p>
            <a:pPr algn="just"/>
            <a:r>
              <a:rPr lang="ru-RU" i="1" dirty="0">
                <a:latin typeface="Times New Roman" panose="02020603050405020304" pitchFamily="18" charset="0"/>
                <a:cs typeface="Times New Roman" panose="02020603050405020304" pitchFamily="18" charset="0"/>
              </a:rPr>
              <a:t> система управления становится главным ресурсом предприятия. </a:t>
            </a:r>
            <a:endParaRPr lang="ru-RU" i="1" dirty="0" smtClean="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Все в такой организации направлено на сближение тех, кто </a:t>
            </a:r>
            <a:r>
              <a:rPr lang="ru-RU" dirty="0" smtClean="0">
                <a:latin typeface="Times New Roman" panose="02020603050405020304" pitchFamily="18" charset="0"/>
                <a:cs typeface="Times New Roman" panose="02020603050405020304" pitchFamily="18" charset="0"/>
              </a:rPr>
              <a:t>принимает </a:t>
            </a:r>
            <a:r>
              <a:rPr lang="ru-RU" dirty="0">
                <a:latin typeface="Times New Roman" panose="02020603050405020304" pitchFamily="18" charset="0"/>
                <a:cs typeface="Times New Roman" panose="02020603050405020304" pitchFamily="18" charset="0"/>
              </a:rPr>
              <a:t>решение, с теми, кто это решение покупает, – потребителями. Это, в свою очередь, требует уменьшения числа уровней управления в </a:t>
            </a:r>
            <a:r>
              <a:rPr lang="ru-RU" dirty="0" smtClean="0">
                <a:latin typeface="Times New Roman" panose="02020603050405020304" pitchFamily="18" charset="0"/>
                <a:cs typeface="Times New Roman" panose="02020603050405020304" pitchFamily="18" charset="0"/>
              </a:rPr>
              <a:t>организации </a:t>
            </a:r>
            <a:r>
              <a:rPr lang="ru-RU" dirty="0">
                <a:latin typeface="Times New Roman" panose="02020603050405020304" pitchFamily="18" charset="0"/>
                <a:cs typeface="Times New Roman" panose="02020603050405020304" pitchFamily="18" charset="0"/>
              </a:rPr>
              <a:t>и передачи ответственности на нижние этажи иерархии, </a:t>
            </a:r>
            <a:r>
              <a:rPr lang="ru-RU" dirty="0" smtClean="0">
                <a:latin typeface="Times New Roman" panose="02020603050405020304" pitchFamily="18" charset="0"/>
                <a:cs typeface="Times New Roman" panose="02020603050405020304" pitchFamily="18" charset="0"/>
              </a:rPr>
              <a:t>расположенные </a:t>
            </a:r>
            <a:r>
              <a:rPr lang="ru-RU" dirty="0">
                <a:latin typeface="Times New Roman" panose="02020603050405020304" pitchFamily="18" charset="0"/>
                <a:cs typeface="Times New Roman" panose="02020603050405020304" pitchFamily="18" charset="0"/>
              </a:rPr>
              <a:t>ближе к потребителю и берущие на себя риск. Важное значение при-обретают групповая работа, ролевое поведение и взаимодействие, </a:t>
            </a:r>
            <a:r>
              <a:rPr lang="ru-RU" dirty="0" smtClean="0">
                <a:latin typeface="Times New Roman" panose="02020603050405020304" pitchFamily="18" charset="0"/>
                <a:cs typeface="Times New Roman" panose="02020603050405020304" pitchFamily="18" charset="0"/>
              </a:rPr>
              <a:t>основанное </a:t>
            </a:r>
            <a:r>
              <a:rPr lang="ru-RU" dirty="0">
                <a:latin typeface="Times New Roman" panose="02020603050405020304" pitchFamily="18" charset="0"/>
                <a:cs typeface="Times New Roman" panose="02020603050405020304" pitchFamily="18" charset="0"/>
              </a:rPr>
              <a:t>на доверии. </a:t>
            </a:r>
            <a:endParaRPr lang="ru-RU" i="1" dirty="0">
              <a:latin typeface="Times New Roman" panose="02020603050405020304" pitchFamily="18" charset="0"/>
              <a:cs typeface="Times New Roman" panose="02020603050405020304" pitchFamily="18" charset="0"/>
            </a:endParaRPr>
          </a:p>
          <a:p>
            <a:pPr algn="just"/>
            <a:r>
              <a:rPr lang="ru-RU" b="1" i="1" dirty="0">
                <a:latin typeface="Times New Roman" panose="02020603050405020304" pitchFamily="18" charset="0"/>
                <a:cs typeface="Times New Roman" panose="02020603050405020304" pitchFamily="18" charset="0"/>
              </a:rPr>
              <a:t>Указанные тенденции меняют структуру рыночно ориентированной организации в следующих направлениях: </a:t>
            </a:r>
          </a:p>
          <a:p>
            <a:pPr algn="just"/>
            <a:r>
              <a:rPr lang="ru-RU" i="1" dirty="0">
                <a:latin typeface="Times New Roman" panose="02020603050405020304" pitchFamily="18" charset="0"/>
                <a:cs typeface="Times New Roman" panose="02020603050405020304" pitchFamily="18" charset="0"/>
              </a:rPr>
              <a:t> связи в структуре организации формируются больше под </a:t>
            </a:r>
            <a:r>
              <a:rPr lang="ru-RU" i="1" dirty="0" smtClean="0">
                <a:latin typeface="Times New Roman" panose="02020603050405020304" pitchFamily="18" charset="0"/>
                <a:cs typeface="Times New Roman" panose="02020603050405020304" pitchFamily="18" charset="0"/>
              </a:rPr>
              <a:t>воздействием </a:t>
            </a:r>
            <a:r>
              <a:rPr lang="ru-RU" i="1" dirty="0">
                <a:latin typeface="Times New Roman" panose="02020603050405020304" pitchFamily="18" charset="0"/>
                <a:cs typeface="Times New Roman" panose="02020603050405020304" pitchFamily="18" charset="0"/>
              </a:rPr>
              <a:t>отношений организации с потребителем (процессы), а не </a:t>
            </a:r>
            <a:r>
              <a:rPr lang="ru-RU" i="1" dirty="0" smtClean="0">
                <a:latin typeface="Times New Roman" panose="02020603050405020304" pitchFamily="18" charset="0"/>
                <a:cs typeface="Times New Roman" panose="02020603050405020304" pitchFamily="18" charset="0"/>
              </a:rPr>
              <a:t>отношений </a:t>
            </a:r>
            <a:r>
              <a:rPr lang="ru-RU" i="1" dirty="0">
                <a:latin typeface="Times New Roman" panose="02020603050405020304" pitchFamily="18" charset="0"/>
                <a:cs typeface="Times New Roman" panose="02020603050405020304" pitchFamily="18" charset="0"/>
              </a:rPr>
              <a:t>между функциями; </a:t>
            </a:r>
          </a:p>
          <a:p>
            <a:pPr algn="just"/>
            <a:r>
              <a:rPr lang="ru-RU" i="1" dirty="0">
                <a:latin typeface="Times New Roman" panose="02020603050405020304" pitchFamily="18" charset="0"/>
                <a:cs typeface="Times New Roman" panose="02020603050405020304" pitchFamily="18" charset="0"/>
              </a:rPr>
              <a:t> организация проектируется исходя из потребностей потребителя, в результате чего вместо жесткой иерархии возникают достаточно </a:t>
            </a:r>
            <a:r>
              <a:rPr lang="ru-RU" i="1" dirty="0" smtClean="0">
                <a:latin typeface="Times New Roman" panose="02020603050405020304" pitchFamily="18" charset="0"/>
                <a:cs typeface="Times New Roman" panose="02020603050405020304" pitchFamily="18" charset="0"/>
              </a:rPr>
              <a:t>автономные </a:t>
            </a:r>
            <a:r>
              <a:rPr lang="ru-RU" i="1" dirty="0">
                <a:latin typeface="Times New Roman" panose="02020603050405020304" pitchFamily="18" charset="0"/>
                <a:cs typeface="Times New Roman" panose="02020603050405020304" pitchFamily="18" charset="0"/>
              </a:rPr>
              <a:t>группы. Этим группам обычно придается статус «центра </a:t>
            </a:r>
            <a:r>
              <a:rPr lang="ru-RU" i="1" dirty="0" smtClean="0">
                <a:latin typeface="Times New Roman" panose="02020603050405020304" pitchFamily="18" charset="0"/>
                <a:cs typeface="Times New Roman" panose="02020603050405020304" pitchFamily="18" charset="0"/>
              </a:rPr>
              <a:t>прибыли</a:t>
            </a:r>
            <a:r>
              <a:rPr lang="ru-RU" i="1" dirty="0">
                <a:latin typeface="Times New Roman" panose="02020603050405020304" pitchFamily="18" charset="0"/>
                <a:cs typeface="Times New Roman" panose="02020603050405020304" pitchFamily="18" charset="0"/>
              </a:rPr>
              <a:t>» или бизнес-группы. Сами группы, в которых все отвечают за все, функционируют в рамках закрепленного за ними процесса. Таким образом образуется сетевая схема структуры. </a:t>
            </a:r>
          </a:p>
          <a:p>
            <a:pPr algn="just"/>
            <a:endParaRPr lang="ru-RU" i="1" dirty="0"/>
          </a:p>
        </p:txBody>
      </p:sp>
    </p:spTree>
    <p:extLst>
      <p:ext uri="{BB962C8B-B14F-4D97-AF65-F5344CB8AC3E}">
        <p14:creationId xmlns:p14="http://schemas.microsoft.com/office/powerpoint/2010/main" val="4699723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82890" y="405637"/>
            <a:ext cx="9785442" cy="2083327"/>
          </a:xfrm>
          <a:prstGeom prst="rect">
            <a:avLst/>
          </a:prstGeom>
        </p:spPr>
        <p:txBody>
          <a:bodyPr wrap="square">
            <a:spAutoFit/>
          </a:bodyPr>
          <a:lstStyle/>
          <a:p>
            <a:pPr marL="342900" indent="-342900" algn="just">
              <a:lnSpc>
                <a:spcPct val="107000"/>
              </a:lnSpc>
              <a:spcAft>
                <a:spcPts val="800"/>
              </a:spcAft>
              <a:buAutoNum type="arabicPeriod"/>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Ранние технократические теории организаций (М. Вебер, Ф.У. Тейлор, А. </a:t>
            </a:r>
            <a:r>
              <a:rPr lang="ru-RU"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Файоль</a:t>
            </a: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indent="-342900" algn="just">
              <a:lnSpc>
                <a:spcPct val="107000"/>
              </a:lnSpc>
              <a:spcAft>
                <a:spcPts val="800"/>
              </a:spcAft>
              <a:buAutoNum type="arabicPeriod"/>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Организация как социальная общность (Э. </a:t>
            </a:r>
            <a:r>
              <a:rPr lang="ru-RU"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Мэйо</a:t>
            </a: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и др.). </a:t>
            </a:r>
          </a:p>
          <a:p>
            <a:pPr marL="342900" indent="-342900" algn="just">
              <a:lnSpc>
                <a:spcPct val="107000"/>
              </a:lnSpc>
              <a:spcAft>
                <a:spcPts val="800"/>
              </a:spcAft>
              <a:buAutoNum type="arabicPeriod"/>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Теория X и теория Y Д. Мак-Грегора. Системные теории организаций. </a:t>
            </a:r>
          </a:p>
          <a:p>
            <a:pPr marL="342900" indent="-342900" algn="just">
              <a:lnSpc>
                <a:spcPct val="107000"/>
              </a:lnSpc>
              <a:spcAft>
                <a:spcPts val="800"/>
              </a:spcAft>
              <a:buAutoNum type="arabicPeriod"/>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Организация как открытая система (Ч. Бернард, Г. </a:t>
            </a:r>
            <a:r>
              <a:rPr lang="ru-RU" dirty="0" err="1"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Саймон</a:t>
            </a: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и др.).</a:t>
            </a:r>
          </a:p>
          <a:p>
            <a:pPr algn="just">
              <a:lnSpc>
                <a:spcPct val="107000"/>
              </a:lnSpc>
              <a:spcAft>
                <a:spcPts val="800"/>
              </a:spcAft>
            </a:pPr>
            <a:r>
              <a:rPr lang="ru-RU" sz="2400" b="1" dirty="0" smtClean="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СРС 1. Подготовьте презентацию на одну из тем, сделайте доклад</a:t>
            </a:r>
            <a:endParaRPr lang="ru-RU" sz="24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3" name="Прямоугольник 2"/>
          <p:cNvSpPr/>
          <p:nvPr/>
        </p:nvSpPr>
        <p:spPr>
          <a:xfrm>
            <a:off x="1282890" y="2952988"/>
            <a:ext cx="9785442" cy="2778646"/>
          </a:xfrm>
          <a:prstGeom prst="rect">
            <a:avLst/>
          </a:prstGeom>
        </p:spPr>
        <p:txBody>
          <a:bodyPr wrap="square">
            <a:spAutoFit/>
          </a:bodyPr>
          <a:lstStyle/>
          <a:p>
            <a:pPr marL="342900" indent="-342900" algn="just">
              <a:lnSpc>
                <a:spcPct val="107000"/>
              </a:lnSpc>
              <a:spcAft>
                <a:spcPts val="800"/>
              </a:spcAft>
              <a:buAutoNum type="arabicPeriod"/>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Общее определение понятия «организация» в рамках системного подхода.</a:t>
            </a:r>
          </a:p>
          <a:p>
            <a:pPr algn="just">
              <a:lnSpc>
                <a:spcPct val="107000"/>
              </a:lnSpc>
              <a:spcAft>
                <a:spcPts val="800"/>
              </a:spcAft>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   Типы организаций и их классификации по целевой направленности.</a:t>
            </a:r>
          </a:p>
          <a:p>
            <a:pPr algn="just">
              <a:lnSpc>
                <a:spcPct val="107000"/>
              </a:lnSpc>
              <a:spcAft>
                <a:spcPts val="800"/>
              </a:spcAft>
            </a:pP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3. Основные функции персонала в организациях, их распределение, понятие «технологии» </a:t>
            </a:r>
          </a:p>
          <a:p>
            <a:pPr algn="just">
              <a:lnSpc>
                <a:spcPct val="107000"/>
              </a:lnSpc>
              <a:spcAft>
                <a:spcPts val="800"/>
              </a:spcAft>
            </a:pP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4. </a:t>
            </a: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Структура организации, функциональные подразделения и типы взаимодействий персонала. </a:t>
            </a:r>
          </a:p>
          <a:p>
            <a:pPr algn="just">
              <a:lnSpc>
                <a:spcPct val="107000"/>
              </a:lnSpc>
              <a:spcAft>
                <a:spcPts val="800"/>
              </a:spcAft>
            </a:pPr>
            <a:r>
              <a:rPr lang="ru-RU"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 </a:t>
            </a:r>
            <a:r>
              <a:rPr lang="ru-RU"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Успешность работы организации: основные критерии продуктивности и эффективности деятельности организаций.</a:t>
            </a:r>
          </a:p>
          <a:p>
            <a:pPr algn="just">
              <a:lnSpc>
                <a:spcPct val="107000"/>
              </a:lnSpc>
              <a:spcAft>
                <a:spcPts val="800"/>
              </a:spcAft>
            </a:pPr>
            <a:r>
              <a:rPr lang="ru-RU" sz="2400" b="1" dirty="0" smtClean="0">
                <a:solidFill>
                  <a:srgbClr val="FF0000"/>
                </a:solidFill>
                <a:latin typeface="Times New Roman" panose="02020603050405020304" pitchFamily="18" charset="0"/>
                <a:ea typeface="SimSun" panose="02010600030101010101" pitchFamily="2" charset="-122"/>
                <a:cs typeface="Times New Roman" panose="02020603050405020304" pitchFamily="18" charset="0"/>
              </a:rPr>
              <a:t>Семинар 2. Подготовьте сообщение по эти вопросам</a:t>
            </a:r>
            <a:endParaRPr lang="ru-RU" sz="2400" b="1" dirty="0">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814647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0083" y="0"/>
            <a:ext cx="11964538" cy="6217087"/>
          </a:xfrm>
          <a:prstGeom prst="rect">
            <a:avLst/>
          </a:prstGeom>
        </p:spPr>
        <p:txBody>
          <a:bodyPr wrap="square">
            <a:spAutoFit/>
          </a:bodyPr>
          <a:lstStyle/>
          <a:p>
            <a:pPr algn="ctr"/>
            <a:r>
              <a:rPr lang="ru-RU" b="1" i="0" u="none" strike="noStrike" baseline="0" dirty="0" smtClean="0">
                <a:solidFill>
                  <a:srgbClr val="000000"/>
                </a:solidFill>
                <a:latin typeface="Times New Roman" panose="02020603050405020304" pitchFamily="18" charset="0"/>
              </a:rPr>
              <a:t>ВНЕШНЯЯ СТРУКТУРА ОРГАНИЗАЦИИ</a:t>
            </a:r>
          </a:p>
          <a:p>
            <a:pPr algn="just"/>
            <a:r>
              <a:rPr lang="ru-RU" sz="2000" b="1" i="0" u="none" strike="noStrike" baseline="0" dirty="0" smtClean="0">
                <a:solidFill>
                  <a:srgbClr val="000000"/>
                </a:solidFill>
                <a:latin typeface="Times New Roman" panose="02020603050405020304" pitchFamily="18" charset="0"/>
              </a:rPr>
              <a:t>Внешняя среда является источником, питающим организацию ресурсами</a:t>
            </a:r>
            <a:r>
              <a:rPr lang="ru-RU" sz="2000" b="0" i="0" u="none" strike="noStrike" baseline="0" dirty="0" smtClean="0">
                <a:solidFill>
                  <a:srgbClr val="000000"/>
                </a:solidFill>
                <a:latin typeface="Times New Roman" panose="02020603050405020304" pitchFamily="18" charset="0"/>
              </a:rPr>
              <a:t>, необходимыми для поддержания ее внутреннего потенциала на должном уровне. Организация находится в состоянии постоянного обмена с внешней средой, обеспечивая тем самым себе возможность выживания. </a:t>
            </a:r>
            <a:endParaRPr lang="ru-RU" sz="2000" b="0" i="0" u="none" strike="noStrike" baseline="0" dirty="0" smtClean="0">
              <a:latin typeface="Times New Roman" panose="02020603050405020304" pitchFamily="18" charset="0"/>
            </a:endParaRPr>
          </a:p>
          <a:p>
            <a:pPr algn="just"/>
            <a:r>
              <a:rPr lang="ru-RU" sz="2000" b="0" i="0" u="none" strike="noStrike" baseline="0" dirty="0" smtClean="0">
                <a:latin typeface="Times New Roman" panose="02020603050405020304" pitchFamily="18" charset="0"/>
              </a:rPr>
              <a:t>Но ресурсы внешней среды не безграничны. И на них претендуют многие другие организации, находящиеся в этой же среде. Поэтому всегда существует возможность того, что организация не сможет получить нужные ресурсы из внешней среды. Это может ослабить ее потенциал и привести к тем или иным негативным для организации последствиям. Важно обеспечить такое взаимодействие организации со средой, которое позволяло бы ей поддерживать ее потенциал на уровне, необходимом для достижения ее целей, и тем самым давало бы ей возможность выживать в долгосрочной перспективе. </a:t>
            </a:r>
          </a:p>
          <a:p>
            <a:pPr algn="just"/>
            <a:r>
              <a:rPr lang="ru-RU" sz="2000" b="1" i="0" u="none" strike="noStrike" baseline="0" dirty="0" smtClean="0">
                <a:latin typeface="Times New Roman" panose="02020603050405020304" pitchFamily="18" charset="0"/>
              </a:rPr>
              <a:t>Основные ресурсы, используемые организацией</a:t>
            </a:r>
            <a:r>
              <a:rPr lang="ru-RU" sz="2000" b="0" i="0" u="none" strike="noStrike" baseline="0" dirty="0" smtClean="0">
                <a:latin typeface="Times New Roman" panose="02020603050405020304" pitchFamily="18" charset="0"/>
              </a:rPr>
              <a:t>, – это люди (человеческие ресурсы), капитал, материалы, технология и информация. </a:t>
            </a:r>
          </a:p>
          <a:p>
            <a:pPr algn="just"/>
            <a:r>
              <a:rPr lang="ru-RU" sz="2000" dirty="0" smtClean="0">
                <a:latin typeface="Times New Roman" panose="02020603050405020304" pitchFamily="18" charset="0"/>
                <a:cs typeface="Times New Roman" panose="02020603050405020304" pitchFamily="18" charset="0"/>
              </a:rPr>
              <a:t>Процесс </a:t>
            </a:r>
            <a:r>
              <a:rPr lang="ru-RU" sz="2000" dirty="0">
                <a:latin typeface="Times New Roman" panose="02020603050405020304" pitchFamily="18" charset="0"/>
                <a:cs typeface="Times New Roman" panose="02020603050405020304" pitchFamily="18" charset="0"/>
              </a:rPr>
              <a:t>преобразования ресурсов наиболее явно прослеживается в производственных организациях, но и организации обслуживания и </a:t>
            </a:r>
            <a:r>
              <a:rPr lang="ru-RU" sz="2000" dirty="0" smtClean="0">
                <a:latin typeface="Times New Roman" panose="02020603050405020304" pitchFamily="18" charset="0"/>
                <a:cs typeface="Times New Roman" panose="02020603050405020304" pitchFamily="18" charset="0"/>
              </a:rPr>
              <a:t>некоммерческие </a:t>
            </a:r>
            <a:r>
              <a:rPr lang="ru-RU" sz="2000" dirty="0">
                <a:latin typeface="Times New Roman" panose="02020603050405020304" pitchFamily="18" charset="0"/>
                <a:cs typeface="Times New Roman" panose="02020603050405020304" pitchFamily="18" charset="0"/>
              </a:rPr>
              <a:t>организации также используют все эти виды ресурсов. Так, фирмы «Эппл» и «Ай Би Эм» привлекают финансовые средства </a:t>
            </a:r>
            <a:r>
              <a:rPr lang="ru-RU" sz="2000" dirty="0" smtClean="0">
                <a:latin typeface="Times New Roman" panose="02020603050405020304" pitchFamily="18" charset="0"/>
                <a:cs typeface="Times New Roman" panose="02020603050405020304" pitchFamily="18" charset="0"/>
              </a:rPr>
              <a:t>акционеров </a:t>
            </a:r>
            <a:r>
              <a:rPr lang="ru-RU" sz="2000" dirty="0">
                <a:latin typeface="Times New Roman" panose="02020603050405020304" pitchFamily="18" charset="0"/>
                <a:cs typeface="Times New Roman" panose="02020603050405020304" pitchFamily="18" charset="0"/>
              </a:rPr>
              <a:t>и банков (капитал) для закупки деталей (материалы), строительства сборочных линий (технология) и оплаты заводским рабочим (люди), чтобы производить компьютеры, которые они смогли бы продать с прибылью (результаты). Информационные ресурсы используются непрерывно для связи и координирования каждой фазы процесса преобразования. </a:t>
            </a:r>
            <a:r>
              <a:rPr lang="ru-RU" sz="2000" dirty="0" smtClean="0">
                <a:latin typeface="Times New Roman" panose="02020603050405020304" pitchFamily="18" charset="0"/>
                <a:cs typeface="Times New Roman" panose="02020603050405020304" pitchFamily="18" charset="0"/>
              </a:rPr>
              <a:t>Исследование </a:t>
            </a:r>
            <a:r>
              <a:rPr lang="ru-RU" sz="2000" dirty="0">
                <a:latin typeface="Times New Roman" panose="02020603050405020304" pitchFamily="18" charset="0"/>
                <a:cs typeface="Times New Roman" panose="02020603050405020304" pitchFamily="18" charset="0"/>
              </a:rPr>
              <a:t>рынка помогает руководителям «Эппл» и «Ай Би Эм» определить, какого типа продукция будет пользоваться спросом. </a:t>
            </a:r>
          </a:p>
        </p:txBody>
      </p:sp>
    </p:spTree>
    <p:extLst>
      <p:ext uri="{BB962C8B-B14F-4D97-AF65-F5344CB8AC3E}">
        <p14:creationId xmlns:p14="http://schemas.microsoft.com/office/powerpoint/2010/main" val="29297311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3730" y="148090"/>
            <a:ext cx="12078270" cy="6232475"/>
          </a:xfrm>
          <a:prstGeom prst="rect">
            <a:avLst/>
          </a:prstGeom>
        </p:spPr>
        <p:txBody>
          <a:bodyPr wrap="square">
            <a:spAutoFit/>
          </a:bodyPr>
          <a:lstStyle/>
          <a:p>
            <a:r>
              <a:rPr lang="ru-RU" sz="1900" b="1" i="0" u="none" strike="noStrike" baseline="0" dirty="0" smtClean="0">
                <a:solidFill>
                  <a:srgbClr val="000000"/>
                </a:solidFill>
                <a:latin typeface="Times New Roman" panose="02020603050405020304" pitchFamily="18" charset="0"/>
              </a:rPr>
              <a:t>Выделяют </a:t>
            </a:r>
            <a:r>
              <a:rPr lang="en-US" sz="1900" b="1" i="0" u="none" strike="noStrike" baseline="0" dirty="0" smtClean="0">
                <a:solidFill>
                  <a:srgbClr val="000000"/>
                </a:solidFill>
                <a:latin typeface="Times New Roman" panose="02020603050405020304" pitchFamily="18" charset="0"/>
              </a:rPr>
              <a:t>c</a:t>
            </a:r>
            <a:r>
              <a:rPr lang="ru-RU" sz="1900" b="1" i="0" u="none" strike="noStrike" baseline="0" dirty="0" smtClean="0">
                <a:solidFill>
                  <a:srgbClr val="000000"/>
                </a:solidFill>
                <a:latin typeface="Times New Roman" panose="02020603050405020304" pitchFamily="18" charset="0"/>
              </a:rPr>
              <a:t>л</a:t>
            </a:r>
            <a:r>
              <a:rPr lang="en-US" sz="1900" b="1" i="0" u="none" strike="noStrike" baseline="0" dirty="0" smtClean="0">
                <a:solidFill>
                  <a:srgbClr val="000000"/>
                </a:solidFill>
                <a:latin typeface="Times New Roman" panose="02020603050405020304" pitchFamily="18" charset="0"/>
              </a:rPr>
              <a:t>e</a:t>
            </a:r>
            <a:r>
              <a:rPr lang="ru-RU" sz="1900" b="1" i="0" u="none" strike="noStrike" baseline="0" dirty="0" smtClean="0">
                <a:solidFill>
                  <a:srgbClr val="000000"/>
                </a:solidFill>
                <a:latin typeface="Times New Roman" panose="02020603050405020304" pitchFamily="18" charset="0"/>
              </a:rPr>
              <a:t>д</a:t>
            </a:r>
            <a:r>
              <a:rPr lang="en-US" sz="1900" b="1" i="0" u="none" strike="noStrike" baseline="0" dirty="0" smtClean="0">
                <a:solidFill>
                  <a:srgbClr val="000000"/>
                </a:solidFill>
                <a:latin typeface="Times New Roman" panose="02020603050405020304" pitchFamily="18" charset="0"/>
              </a:rPr>
              <a:t>y</a:t>
            </a:r>
            <a:r>
              <a:rPr lang="ru-RU" sz="1900" b="1" i="0" u="none" strike="noStrike" baseline="0" dirty="0" err="1" smtClean="0">
                <a:solidFill>
                  <a:srgbClr val="000000"/>
                </a:solidFill>
                <a:latin typeface="Times New Roman" panose="02020603050405020304" pitchFamily="18" charset="0"/>
              </a:rPr>
              <a:t>ющи</a:t>
            </a:r>
            <a:r>
              <a:rPr lang="en-US" sz="1900" b="1" i="0" u="none" strike="noStrike" baseline="0" dirty="0" smtClean="0">
                <a:solidFill>
                  <a:srgbClr val="000000"/>
                </a:solidFill>
                <a:latin typeface="Times New Roman" panose="02020603050405020304" pitchFamily="18" charset="0"/>
              </a:rPr>
              <a:t>e </a:t>
            </a:r>
            <a:r>
              <a:rPr lang="en-US" sz="1900" b="1" i="1" u="none" strike="noStrike" baseline="0" dirty="0" err="1" smtClean="0">
                <a:solidFill>
                  <a:srgbClr val="000000"/>
                </a:solidFill>
                <a:latin typeface="Times New Roman" panose="02020603050405020304" pitchFamily="18" charset="0"/>
              </a:rPr>
              <a:t>oc</a:t>
            </a:r>
            <a:r>
              <a:rPr lang="ru-RU" sz="1900" b="1" i="1" u="none" strike="noStrike" baseline="0" dirty="0" smtClean="0">
                <a:solidFill>
                  <a:srgbClr val="000000"/>
                </a:solidFill>
                <a:latin typeface="Times New Roman" panose="02020603050405020304" pitchFamily="18" charset="0"/>
              </a:rPr>
              <a:t>н</a:t>
            </a:r>
            <a:r>
              <a:rPr lang="en-US" sz="1900" b="1" i="1" u="none" strike="noStrike" baseline="0" dirty="0" smtClean="0">
                <a:solidFill>
                  <a:srgbClr val="000000"/>
                </a:solidFill>
                <a:latin typeface="Times New Roman" panose="02020603050405020304" pitchFamily="18" charset="0"/>
              </a:rPr>
              <a:t>o</a:t>
            </a:r>
            <a:r>
              <a:rPr lang="ru-RU" sz="1900" b="1" i="1" u="none" strike="noStrike" baseline="0" dirty="0" err="1" smtClean="0">
                <a:solidFill>
                  <a:srgbClr val="000000"/>
                </a:solidFill>
                <a:latin typeface="Times New Roman" panose="02020603050405020304" pitchFamily="18" charset="0"/>
              </a:rPr>
              <a:t>вны</a:t>
            </a:r>
            <a:r>
              <a:rPr lang="en-US" sz="1900" b="1" i="1" u="none" strike="noStrike" baseline="0" dirty="0" smtClean="0">
                <a:solidFill>
                  <a:srgbClr val="000000"/>
                </a:solidFill>
                <a:latin typeface="Times New Roman" panose="02020603050405020304" pitchFamily="18" charset="0"/>
              </a:rPr>
              <a:t>e </a:t>
            </a:r>
            <a:r>
              <a:rPr lang="en-US" sz="1900" b="1" i="1" u="none" strike="noStrike" baseline="0" dirty="0" err="1" smtClean="0">
                <a:solidFill>
                  <a:srgbClr val="000000"/>
                </a:solidFill>
                <a:latin typeface="Times New Roman" panose="02020603050405020304" pitchFamily="18" charset="0"/>
              </a:rPr>
              <a:t>xapa</a:t>
            </a:r>
            <a:r>
              <a:rPr lang="ru-RU" sz="1900" b="1" i="1" u="none" strike="noStrike" baseline="0" dirty="0" err="1" smtClean="0">
                <a:solidFill>
                  <a:srgbClr val="000000"/>
                </a:solidFill>
                <a:latin typeface="Times New Roman" panose="02020603050405020304" pitchFamily="18" charset="0"/>
              </a:rPr>
              <a:t>кт</a:t>
            </a:r>
            <a:r>
              <a:rPr lang="en-US" sz="1900" b="1" i="1" u="none" strike="noStrike" baseline="0" dirty="0" err="1" smtClean="0">
                <a:solidFill>
                  <a:srgbClr val="000000"/>
                </a:solidFill>
                <a:latin typeface="Times New Roman" panose="02020603050405020304" pitchFamily="18" charset="0"/>
              </a:rPr>
              <a:t>ep</a:t>
            </a:r>
            <a:r>
              <a:rPr lang="ru-RU" sz="1900" b="1" i="1" u="none" strike="noStrike" baseline="0" dirty="0" smtClean="0">
                <a:solidFill>
                  <a:srgbClr val="000000"/>
                </a:solidFill>
                <a:latin typeface="Times New Roman" panose="02020603050405020304" pitchFamily="18" charset="0"/>
              </a:rPr>
              <a:t>и</a:t>
            </a:r>
            <a:r>
              <a:rPr lang="en-US" sz="1900" b="1" i="1" u="none" strike="noStrike" baseline="0" dirty="0" smtClean="0">
                <a:solidFill>
                  <a:srgbClr val="000000"/>
                </a:solidFill>
                <a:latin typeface="Times New Roman" panose="02020603050405020304" pitchFamily="18" charset="0"/>
              </a:rPr>
              <a:t>c</a:t>
            </a:r>
            <a:r>
              <a:rPr lang="ru-RU" sz="1900" b="1" i="1" u="none" strike="noStrike" baseline="0" dirty="0" smtClean="0">
                <a:solidFill>
                  <a:srgbClr val="000000"/>
                </a:solidFill>
                <a:latin typeface="Times New Roman" panose="02020603050405020304" pitchFamily="18" charset="0"/>
              </a:rPr>
              <a:t>тики </a:t>
            </a:r>
            <a:r>
              <a:rPr lang="ru-RU" sz="1900" b="1" i="1" u="none" strike="noStrike" baseline="0" dirty="0" err="1" smtClean="0">
                <a:solidFill>
                  <a:srgbClr val="000000"/>
                </a:solidFill>
                <a:latin typeface="Times New Roman" panose="02020603050405020304" pitchFamily="18" charset="0"/>
              </a:rPr>
              <a:t>вн</a:t>
            </a:r>
            <a:r>
              <a:rPr lang="en-US" sz="1900" b="1" i="1" u="none" strike="noStrike" baseline="0" dirty="0" smtClean="0">
                <a:solidFill>
                  <a:srgbClr val="000000"/>
                </a:solidFill>
                <a:latin typeface="Times New Roman" panose="02020603050405020304" pitchFamily="18" charset="0"/>
              </a:rPr>
              <a:t>e</a:t>
            </a:r>
            <a:r>
              <a:rPr lang="ru-RU" sz="1900" b="1" i="1" u="none" strike="noStrike" baseline="0" dirty="0" err="1" smtClean="0">
                <a:solidFill>
                  <a:srgbClr val="000000"/>
                </a:solidFill>
                <a:latin typeface="Times New Roman" panose="02020603050405020304" pitchFamily="18" charset="0"/>
              </a:rPr>
              <a:t>шн</a:t>
            </a:r>
            <a:r>
              <a:rPr lang="en-US" sz="1900" b="1" i="1" u="none" strike="noStrike" baseline="0" dirty="0" smtClean="0">
                <a:solidFill>
                  <a:srgbClr val="000000"/>
                </a:solidFill>
                <a:latin typeface="Times New Roman" panose="02020603050405020304" pitchFamily="18" charset="0"/>
              </a:rPr>
              <a:t>e</a:t>
            </a:r>
            <a:r>
              <a:rPr lang="ru-RU" sz="1900" b="1" i="1" u="none" strike="noStrike" baseline="0" dirty="0" smtClean="0">
                <a:solidFill>
                  <a:srgbClr val="000000"/>
                </a:solidFill>
                <a:latin typeface="Times New Roman" panose="02020603050405020304" pitchFamily="18" charset="0"/>
              </a:rPr>
              <a:t>й </a:t>
            </a:r>
            <a:r>
              <a:rPr lang="en-US" sz="1900" b="1" i="1" u="none" strike="noStrike" baseline="0" dirty="0" err="1" smtClean="0">
                <a:solidFill>
                  <a:srgbClr val="000000"/>
                </a:solidFill>
                <a:latin typeface="Times New Roman" panose="02020603050405020304" pitchFamily="18" charset="0"/>
              </a:rPr>
              <a:t>cpe</a:t>
            </a:r>
            <a:r>
              <a:rPr lang="ru-RU" sz="1900" b="1" i="1" u="none" strike="noStrike" baseline="0" dirty="0" err="1" smtClean="0">
                <a:solidFill>
                  <a:srgbClr val="000000"/>
                </a:solidFill>
                <a:latin typeface="Times New Roman" panose="02020603050405020304" pitchFamily="18" charset="0"/>
              </a:rPr>
              <a:t>ды</a:t>
            </a:r>
            <a:r>
              <a:rPr lang="ru-RU" sz="1900" b="0" i="0" u="none" strike="noStrike" baseline="0" dirty="0" smtClean="0">
                <a:solidFill>
                  <a:srgbClr val="000000"/>
                </a:solidFill>
                <a:latin typeface="Times New Roman" panose="02020603050405020304" pitchFamily="18" charset="0"/>
              </a:rPr>
              <a:t>: </a:t>
            </a:r>
          </a:p>
          <a:p>
            <a:r>
              <a:rPr lang="ru-RU" sz="1900" b="0" i="0" u="none" strike="noStrike" baseline="0" dirty="0" smtClean="0">
                <a:solidFill>
                  <a:srgbClr val="000000"/>
                </a:solidFill>
                <a:latin typeface="Times New Roman" panose="02020603050405020304" pitchFamily="18" charset="0"/>
              </a:rPr>
              <a:t> </a:t>
            </a:r>
            <a:r>
              <a:rPr lang="ru-RU" sz="1900" b="0" i="0" u="none" strike="noStrike" baseline="0" dirty="0" err="1" smtClean="0">
                <a:solidFill>
                  <a:srgbClr val="000000"/>
                </a:solidFill>
                <a:latin typeface="Times New Roman" panose="02020603050405020304" pitchFamily="18" charset="0"/>
              </a:rPr>
              <a:t>вз</a:t>
            </a:r>
            <a:r>
              <a:rPr lang="en-US" sz="1900" b="0" i="0" u="none" strike="noStrike" baseline="0" dirty="0" smtClean="0">
                <a:solidFill>
                  <a:srgbClr val="000000"/>
                </a:solidFill>
                <a:latin typeface="Times New Roman" panose="02020603050405020304" pitchFamily="18" charset="0"/>
              </a:rPr>
              <a:t>a</a:t>
            </a:r>
            <a:r>
              <a:rPr lang="ru-RU" sz="1900" b="0" i="0" u="none" strike="noStrike" baseline="0" dirty="0" smtClean="0">
                <a:solidFill>
                  <a:srgbClr val="000000"/>
                </a:solidFill>
                <a:latin typeface="Times New Roman" panose="02020603050405020304" pitchFamily="18" charset="0"/>
              </a:rPr>
              <a:t>им</a:t>
            </a:r>
            <a:r>
              <a:rPr lang="en-US" sz="1900" b="0" i="0" u="none" strike="noStrike" baseline="0" dirty="0" err="1" smtClean="0">
                <a:solidFill>
                  <a:srgbClr val="000000"/>
                </a:solidFill>
                <a:latin typeface="Times New Roman" panose="02020603050405020304" pitchFamily="18" charset="0"/>
              </a:rPr>
              <a:t>oc</a:t>
            </a:r>
            <a:r>
              <a:rPr lang="ru-RU" sz="1900" b="0" i="0" u="none" strike="noStrike" baseline="0" dirty="0" smtClean="0">
                <a:solidFill>
                  <a:srgbClr val="000000"/>
                </a:solidFill>
                <a:latin typeface="Times New Roman" panose="02020603050405020304" pitchFamily="18" charset="0"/>
              </a:rPr>
              <a:t>вяз</a:t>
            </a:r>
            <a:r>
              <a:rPr lang="en-US" sz="1900" b="0" i="0" u="none" strike="noStrike" baseline="0" dirty="0" smtClean="0">
                <a:solidFill>
                  <a:srgbClr val="000000"/>
                </a:solidFill>
                <a:latin typeface="Times New Roman" panose="02020603050405020304" pitchFamily="18" charset="0"/>
              </a:rPr>
              <a:t>a</a:t>
            </a:r>
            <a:r>
              <a:rPr lang="ru-RU" sz="1900" b="0" i="0" u="none" strike="noStrike" baseline="0" dirty="0" err="1" smtClean="0">
                <a:solidFill>
                  <a:srgbClr val="000000"/>
                </a:solidFill>
                <a:latin typeface="Times New Roman" panose="02020603050405020304" pitchFamily="18" charset="0"/>
              </a:rPr>
              <a:t>нн</a:t>
            </a:r>
            <a:r>
              <a:rPr lang="en-US" sz="1900" b="0" i="0" u="none" strike="noStrike" baseline="0" dirty="0" err="1" smtClean="0">
                <a:solidFill>
                  <a:srgbClr val="000000"/>
                </a:solidFill>
                <a:latin typeface="Times New Roman" panose="02020603050405020304" pitchFamily="18" charset="0"/>
              </a:rPr>
              <a:t>oc</a:t>
            </a:r>
            <a:r>
              <a:rPr lang="ru-RU" sz="1900" b="0" i="0" u="none" strike="noStrike" baseline="0" dirty="0" err="1" smtClean="0">
                <a:solidFill>
                  <a:srgbClr val="000000"/>
                </a:solidFill>
                <a:latin typeface="Times New Roman" panose="02020603050405020304" pitchFamily="18" charset="0"/>
              </a:rPr>
              <a:t>ть</a:t>
            </a:r>
            <a:r>
              <a:rPr lang="ru-RU" sz="1900" b="0" i="0" u="none" strike="noStrike" baseline="0" dirty="0" smtClean="0">
                <a:solidFill>
                  <a:srgbClr val="000000"/>
                </a:solidFill>
                <a:latin typeface="Times New Roman" panose="02020603050405020304" pitchFamily="18" charset="0"/>
              </a:rPr>
              <a:t> ф</a:t>
            </a:r>
            <a:r>
              <a:rPr lang="en-US" sz="1900" b="0" i="0" u="none" strike="noStrike" baseline="0" dirty="0" smtClean="0">
                <a:solidFill>
                  <a:srgbClr val="000000"/>
                </a:solidFill>
                <a:latin typeface="Times New Roman" panose="02020603050405020304" pitchFamily="18" charset="0"/>
              </a:rPr>
              <a:t>a</a:t>
            </a:r>
            <a:r>
              <a:rPr lang="ru-RU" sz="1900" b="0" i="0" u="none" strike="noStrike" baseline="0" dirty="0" err="1" smtClean="0">
                <a:solidFill>
                  <a:srgbClr val="000000"/>
                </a:solidFill>
                <a:latin typeface="Times New Roman" panose="02020603050405020304" pitchFamily="18" charset="0"/>
              </a:rPr>
              <a:t>кт</a:t>
            </a:r>
            <a:r>
              <a:rPr lang="en-US" sz="1900" b="0" i="0" u="none" strike="noStrike" baseline="0" dirty="0" err="1" smtClean="0">
                <a:solidFill>
                  <a:srgbClr val="000000"/>
                </a:solidFill>
                <a:latin typeface="Times New Roman" panose="02020603050405020304" pitchFamily="18" charset="0"/>
              </a:rPr>
              <a:t>opo</a:t>
            </a:r>
            <a:r>
              <a:rPr lang="ru-RU" sz="1900" b="0" i="0" u="none" strike="noStrike" baseline="0" dirty="0" smtClean="0">
                <a:solidFill>
                  <a:srgbClr val="000000"/>
                </a:solidFill>
                <a:latin typeface="Times New Roman" panose="02020603050405020304" pitchFamily="18" charset="0"/>
              </a:rPr>
              <a:t>в </a:t>
            </a:r>
            <a:r>
              <a:rPr lang="ru-RU" sz="1900" b="0" i="0" u="none" strike="noStrike" baseline="0" dirty="0" err="1" smtClean="0">
                <a:solidFill>
                  <a:srgbClr val="000000"/>
                </a:solidFill>
                <a:latin typeface="Times New Roman" panose="02020603050405020304" pitchFamily="18" charset="0"/>
              </a:rPr>
              <a:t>вн</a:t>
            </a:r>
            <a:r>
              <a:rPr lang="en-US" sz="1900" b="0" i="0" u="none" strike="noStrike" baseline="0" dirty="0" smtClean="0">
                <a:solidFill>
                  <a:srgbClr val="000000"/>
                </a:solidFill>
                <a:latin typeface="Times New Roman" panose="02020603050405020304" pitchFamily="18" charset="0"/>
              </a:rPr>
              <a:t>e</a:t>
            </a:r>
            <a:r>
              <a:rPr lang="ru-RU" sz="1900" b="0" i="0" u="none" strike="noStrike" baseline="0" dirty="0" err="1" smtClean="0">
                <a:solidFill>
                  <a:srgbClr val="000000"/>
                </a:solidFill>
                <a:latin typeface="Times New Roman" panose="02020603050405020304" pitchFamily="18" charset="0"/>
              </a:rPr>
              <a:t>шн</a:t>
            </a:r>
            <a:r>
              <a:rPr lang="en-US" sz="1900" b="0" i="0" u="none" strike="noStrike" baseline="0" dirty="0" smtClean="0">
                <a:solidFill>
                  <a:srgbClr val="000000"/>
                </a:solidFill>
                <a:latin typeface="Times New Roman" panose="02020603050405020304" pitchFamily="18" charset="0"/>
              </a:rPr>
              <a:t>e</a:t>
            </a:r>
            <a:r>
              <a:rPr lang="ru-RU" sz="1900" b="0" i="0" u="none" strike="noStrike" baseline="0" dirty="0" smtClean="0">
                <a:solidFill>
                  <a:srgbClr val="000000"/>
                </a:solidFill>
                <a:latin typeface="Times New Roman" panose="02020603050405020304" pitchFamily="18" charset="0"/>
              </a:rPr>
              <a:t>й </a:t>
            </a:r>
            <a:r>
              <a:rPr lang="en-US" sz="1900" b="0" i="0" u="none" strike="noStrike" baseline="0" dirty="0" err="1" smtClean="0">
                <a:solidFill>
                  <a:srgbClr val="000000"/>
                </a:solidFill>
                <a:latin typeface="Times New Roman" panose="02020603050405020304" pitchFamily="18" charset="0"/>
              </a:rPr>
              <a:t>cpe</a:t>
            </a:r>
            <a:r>
              <a:rPr lang="ru-RU" sz="1900" b="0" i="0" u="none" strike="noStrike" baseline="0" dirty="0" err="1" smtClean="0">
                <a:solidFill>
                  <a:srgbClr val="000000"/>
                </a:solidFill>
                <a:latin typeface="Times New Roman" panose="02020603050405020304" pitchFamily="18" charset="0"/>
              </a:rPr>
              <a:t>ды</a:t>
            </a:r>
            <a:r>
              <a:rPr lang="ru-RU" sz="1900" b="0" i="0" u="none" strike="noStrike" baseline="0" dirty="0" smtClean="0">
                <a:solidFill>
                  <a:srgbClr val="000000"/>
                </a:solidFill>
                <a:latin typeface="Times New Roman" panose="02020603050405020304" pitchFamily="18" charset="0"/>
              </a:rPr>
              <a:t> – </a:t>
            </a:r>
            <a:r>
              <a:rPr lang="en-US" sz="1900" b="0" i="0" u="none" strike="noStrike" baseline="0" dirty="0" err="1" smtClean="0">
                <a:solidFill>
                  <a:srgbClr val="000000"/>
                </a:solidFill>
                <a:latin typeface="Times New Roman" panose="02020603050405020304" pitchFamily="18" charset="0"/>
              </a:rPr>
              <a:t>ypo</a:t>
            </a:r>
            <a:r>
              <a:rPr lang="ru-RU" sz="1900" b="0" i="0" u="none" strike="noStrike" baseline="0" dirty="0" smtClean="0">
                <a:solidFill>
                  <a:srgbClr val="000000"/>
                </a:solidFill>
                <a:latin typeface="Times New Roman" panose="02020603050405020304" pitchFamily="18" charset="0"/>
              </a:rPr>
              <a:t>в</a:t>
            </a:r>
            <a:r>
              <a:rPr lang="en-US" sz="1900" b="0" i="0" u="none" strike="noStrike" baseline="0" dirty="0" smtClean="0">
                <a:solidFill>
                  <a:srgbClr val="000000"/>
                </a:solidFill>
                <a:latin typeface="Times New Roman" panose="02020603050405020304" pitchFamily="18" charset="0"/>
              </a:rPr>
              <a:t>e</a:t>
            </a:r>
            <a:r>
              <a:rPr lang="ru-RU" sz="1900" b="0" i="0" u="none" strike="noStrike" baseline="0" dirty="0" err="1" smtClean="0">
                <a:solidFill>
                  <a:srgbClr val="000000"/>
                </a:solidFill>
                <a:latin typeface="Times New Roman" panose="02020603050405020304" pitchFamily="18" charset="0"/>
              </a:rPr>
              <a:t>нь</a:t>
            </a:r>
            <a:r>
              <a:rPr lang="ru-RU" sz="1900" b="0" i="0" u="none" strike="noStrike" baseline="0" dirty="0" smtClean="0">
                <a:solidFill>
                  <a:srgbClr val="000000"/>
                </a:solidFill>
                <a:latin typeface="Times New Roman" panose="02020603050405020304" pitchFamily="18" charset="0"/>
              </a:rPr>
              <a:t> </a:t>
            </a:r>
            <a:r>
              <a:rPr lang="en-US" sz="1900" b="0" i="0" u="none" strike="noStrike" baseline="0" dirty="0" smtClean="0">
                <a:solidFill>
                  <a:srgbClr val="000000"/>
                </a:solidFill>
                <a:latin typeface="Times New Roman" panose="02020603050405020304" pitchFamily="18" charset="0"/>
              </a:rPr>
              <a:t>c</a:t>
            </a:r>
            <a:r>
              <a:rPr lang="ru-RU" sz="1900" b="0" i="0" u="none" strike="noStrike" baseline="0" dirty="0" smtClean="0">
                <a:solidFill>
                  <a:srgbClr val="000000"/>
                </a:solidFill>
                <a:latin typeface="Times New Roman" panose="02020603050405020304" pitchFamily="18" charset="0"/>
              </a:rPr>
              <a:t>илы, </a:t>
            </a:r>
            <a:r>
              <a:rPr lang="en-US" sz="1900" b="0" i="0" u="none" strike="noStrike" baseline="0" dirty="0" smtClean="0">
                <a:solidFill>
                  <a:srgbClr val="000000"/>
                </a:solidFill>
                <a:latin typeface="Times New Roman" panose="02020603050405020304" pitchFamily="18" charset="0"/>
              </a:rPr>
              <a:t>c </a:t>
            </a:r>
            <a:r>
              <a:rPr lang="ru-RU" sz="1900" b="0" i="0" u="none" strike="noStrike" baseline="0" dirty="0" smtClean="0">
                <a:solidFill>
                  <a:srgbClr val="000000"/>
                </a:solidFill>
                <a:latin typeface="Times New Roman" panose="02020603050405020304" pitchFamily="18" charset="0"/>
              </a:rPr>
              <a:t>к</a:t>
            </a:r>
            <a:r>
              <a:rPr lang="en-US" sz="1900" b="0" i="0" u="none" strike="noStrike" baseline="0" dirty="0" smtClean="0">
                <a:solidFill>
                  <a:srgbClr val="000000"/>
                </a:solidFill>
                <a:latin typeface="Times New Roman" panose="02020603050405020304" pitchFamily="18" charset="0"/>
              </a:rPr>
              <a:t>o</a:t>
            </a:r>
            <a:r>
              <a:rPr lang="ru-RU" sz="1900" b="0" i="0" u="none" strike="noStrike" baseline="0" dirty="0" smtClean="0">
                <a:solidFill>
                  <a:srgbClr val="000000"/>
                </a:solidFill>
                <a:latin typeface="Times New Roman" panose="02020603050405020304" pitchFamily="18" charset="0"/>
              </a:rPr>
              <a:t>т</a:t>
            </a:r>
            <a:r>
              <a:rPr lang="en-US" sz="1900" b="0" i="0" u="none" strike="noStrike" baseline="0" dirty="0" err="1" smtClean="0">
                <a:solidFill>
                  <a:srgbClr val="000000"/>
                </a:solidFill>
                <a:latin typeface="Times New Roman" panose="02020603050405020304" pitchFamily="18" charset="0"/>
              </a:rPr>
              <a:t>opo</a:t>
            </a:r>
            <a:r>
              <a:rPr lang="ru-RU" sz="1900" b="0" i="0" u="none" strike="noStrike" baseline="0" dirty="0" smtClean="0">
                <a:solidFill>
                  <a:srgbClr val="000000"/>
                </a:solidFill>
                <a:latin typeface="Times New Roman" panose="02020603050405020304" pitchFamily="18" charset="0"/>
              </a:rPr>
              <a:t>й </a:t>
            </a:r>
            <a:r>
              <a:rPr lang="ru-RU" sz="1900" b="0" i="0" u="none" strike="noStrike" baseline="0" dirty="0" err="1" smtClean="0">
                <a:solidFill>
                  <a:srgbClr val="000000"/>
                </a:solidFill>
                <a:latin typeface="Times New Roman" panose="02020603050405020304" pitchFamily="18" charset="0"/>
              </a:rPr>
              <a:t>изм</a:t>
            </a:r>
            <a:r>
              <a:rPr lang="en-US" sz="1900" b="0" i="0" u="none" strike="noStrike" baseline="0" dirty="0" smtClean="0">
                <a:solidFill>
                  <a:srgbClr val="000000"/>
                </a:solidFill>
                <a:latin typeface="Times New Roman" panose="02020603050405020304" pitchFamily="18" charset="0"/>
              </a:rPr>
              <a:t>e</a:t>
            </a:r>
            <a:r>
              <a:rPr lang="ru-RU" sz="1900" b="0" i="0" u="none" strike="noStrike" baseline="0" dirty="0" smtClean="0">
                <a:solidFill>
                  <a:srgbClr val="000000"/>
                </a:solidFill>
                <a:latin typeface="Times New Roman" panose="02020603050405020304" pitchFamily="18" charset="0"/>
              </a:rPr>
              <a:t>н</a:t>
            </a:r>
            <a:r>
              <a:rPr lang="en-US" sz="1900" b="0" i="0" u="none" strike="noStrike" baseline="0" dirty="0" smtClean="0">
                <a:solidFill>
                  <a:srgbClr val="000000"/>
                </a:solidFill>
                <a:latin typeface="Times New Roman" panose="02020603050405020304" pitchFamily="18" charset="0"/>
              </a:rPr>
              <a:t>e</a:t>
            </a:r>
            <a:r>
              <a:rPr lang="ru-RU" sz="1900" b="0" i="0" u="none" strike="noStrike" baseline="0" dirty="0" smtClean="0">
                <a:solidFill>
                  <a:srgbClr val="000000"/>
                </a:solidFill>
                <a:latin typeface="Times New Roman" panose="02020603050405020304" pitchFamily="18" charset="0"/>
              </a:rPr>
              <a:t>ни</a:t>
            </a:r>
            <a:r>
              <a:rPr lang="en-US" sz="1900" b="0" i="0" u="none" strike="noStrike" baseline="0" dirty="0" smtClean="0">
                <a:solidFill>
                  <a:srgbClr val="000000"/>
                </a:solidFill>
                <a:latin typeface="Times New Roman" panose="02020603050405020304" pitchFamily="18" charset="0"/>
              </a:rPr>
              <a:t>e o</a:t>
            </a:r>
            <a:r>
              <a:rPr lang="ru-RU" sz="1900" b="0" i="0" u="none" strike="noStrike" baseline="0" dirty="0" err="1" smtClean="0">
                <a:solidFill>
                  <a:srgbClr val="000000"/>
                </a:solidFill>
                <a:latin typeface="Times New Roman" panose="02020603050405020304" pitchFamily="18" charset="0"/>
              </a:rPr>
              <a:t>дн</a:t>
            </a:r>
            <a:r>
              <a:rPr lang="en-US" sz="1900" b="0" i="0" u="none" strike="noStrike" baseline="0" dirty="0" smtClean="0">
                <a:solidFill>
                  <a:srgbClr val="000000"/>
                </a:solidFill>
                <a:latin typeface="Times New Roman" panose="02020603050405020304" pitchFamily="18" charset="0"/>
              </a:rPr>
              <a:t>o</a:t>
            </a:r>
            <a:r>
              <a:rPr lang="ru-RU" sz="1900" b="0" i="0" u="none" strike="noStrike" baseline="0" dirty="0" smtClean="0">
                <a:solidFill>
                  <a:srgbClr val="000000"/>
                </a:solidFill>
                <a:latin typeface="Times New Roman" panose="02020603050405020304" pitchFamily="18" charset="0"/>
              </a:rPr>
              <a:t>г</a:t>
            </a:r>
            <a:r>
              <a:rPr lang="en-US" sz="1900" b="0" i="0" u="none" strike="noStrike" baseline="0" dirty="0" smtClean="0">
                <a:solidFill>
                  <a:srgbClr val="000000"/>
                </a:solidFill>
                <a:latin typeface="Times New Roman" panose="02020603050405020304" pitchFamily="18" charset="0"/>
              </a:rPr>
              <a:t>o </a:t>
            </a:r>
            <a:r>
              <a:rPr lang="ru-RU" sz="1900" b="0" i="0" u="none" strike="noStrike" baseline="0" dirty="0" smtClean="0">
                <a:solidFill>
                  <a:srgbClr val="000000"/>
                </a:solidFill>
                <a:latin typeface="Times New Roman" panose="02020603050405020304" pitchFamily="18" charset="0"/>
              </a:rPr>
              <a:t>ф</a:t>
            </a:r>
            <a:r>
              <a:rPr lang="en-US" sz="1900" b="0" i="0" u="none" strike="noStrike" baseline="0" dirty="0" smtClean="0">
                <a:solidFill>
                  <a:srgbClr val="000000"/>
                </a:solidFill>
                <a:latin typeface="Times New Roman" panose="02020603050405020304" pitchFamily="18" charset="0"/>
              </a:rPr>
              <a:t>a</a:t>
            </a:r>
            <a:r>
              <a:rPr lang="ru-RU" sz="1900" b="0" i="0" u="none" strike="noStrike" baseline="0" dirty="0" err="1" smtClean="0">
                <a:solidFill>
                  <a:srgbClr val="000000"/>
                </a:solidFill>
                <a:latin typeface="Times New Roman" panose="02020603050405020304" pitchFamily="18" charset="0"/>
              </a:rPr>
              <a:t>кт</a:t>
            </a:r>
            <a:r>
              <a:rPr lang="en-US" sz="1900" b="0" i="0" u="none" strike="noStrike" baseline="0" dirty="0" err="1" smtClean="0">
                <a:solidFill>
                  <a:srgbClr val="000000"/>
                </a:solidFill>
                <a:latin typeface="Times New Roman" panose="02020603050405020304" pitchFamily="18" charset="0"/>
              </a:rPr>
              <a:t>opa</a:t>
            </a:r>
            <a:r>
              <a:rPr lang="en-US" sz="1900" b="0" i="0" u="none" strike="noStrike" baseline="0" dirty="0" smtClean="0">
                <a:solidFill>
                  <a:srgbClr val="000000"/>
                </a:solidFill>
                <a:latin typeface="Times New Roman" panose="02020603050405020304" pitchFamily="18" charset="0"/>
              </a:rPr>
              <a:t> </a:t>
            </a:r>
            <a:r>
              <a:rPr lang="ru-RU" sz="1900" b="0" i="0" u="none" strike="noStrike" baseline="0" dirty="0" smtClean="0">
                <a:solidFill>
                  <a:srgbClr val="000000"/>
                </a:solidFill>
                <a:latin typeface="Times New Roman" panose="02020603050405020304" pitchFamily="18" charset="0"/>
              </a:rPr>
              <a:t>в</a:t>
            </a:r>
            <a:r>
              <a:rPr lang="en-US" sz="1900" b="0" i="0" u="none" strike="noStrike" baseline="0" dirty="0" smtClean="0">
                <a:solidFill>
                  <a:srgbClr val="000000"/>
                </a:solidFill>
                <a:latin typeface="Times New Roman" panose="02020603050405020304" pitchFamily="18" charset="0"/>
              </a:rPr>
              <a:t>o</a:t>
            </a:r>
            <a:r>
              <a:rPr lang="ru-RU" sz="1900" b="0" i="0" u="none" strike="noStrike" baseline="0" dirty="0" err="1" smtClean="0">
                <a:solidFill>
                  <a:srgbClr val="000000"/>
                </a:solidFill>
                <a:latin typeface="Times New Roman" panose="02020603050405020304" pitchFamily="18" charset="0"/>
              </a:rPr>
              <a:t>зд</a:t>
            </a:r>
            <a:r>
              <a:rPr lang="en-US" sz="1900" b="0" i="0" u="none" strike="noStrike" baseline="0" dirty="0" smtClean="0">
                <a:solidFill>
                  <a:srgbClr val="000000"/>
                </a:solidFill>
                <a:latin typeface="Times New Roman" panose="02020603050405020304" pitchFamily="18" charset="0"/>
              </a:rPr>
              <a:t>e</a:t>
            </a:r>
            <a:r>
              <a:rPr lang="ru-RU" sz="1900" b="0" i="0" u="none" strike="noStrike" baseline="0" dirty="0" smtClean="0">
                <a:solidFill>
                  <a:srgbClr val="000000"/>
                </a:solidFill>
                <a:latin typeface="Times New Roman" panose="02020603050405020304" pitchFamily="18" charset="0"/>
              </a:rPr>
              <a:t>й</a:t>
            </a:r>
            <a:r>
              <a:rPr lang="en-US" sz="1900" b="0" i="0" u="none" strike="noStrike" baseline="0" dirty="0" smtClean="0">
                <a:solidFill>
                  <a:srgbClr val="000000"/>
                </a:solidFill>
                <a:latin typeface="Times New Roman" panose="02020603050405020304" pitchFamily="18" charset="0"/>
              </a:rPr>
              <a:t>c</a:t>
            </a:r>
            <a:r>
              <a:rPr lang="ru-RU" sz="1900" b="0" i="0" u="none" strike="noStrike" baseline="0" dirty="0" err="1" smtClean="0">
                <a:solidFill>
                  <a:srgbClr val="000000"/>
                </a:solidFill>
                <a:latin typeface="Times New Roman" panose="02020603050405020304" pitchFamily="18" charset="0"/>
              </a:rPr>
              <a:t>тв</a:t>
            </a:r>
            <a:r>
              <a:rPr lang="en-US" sz="1900" b="0" i="0" u="none" strike="noStrike" baseline="0" dirty="0" smtClean="0">
                <a:solidFill>
                  <a:srgbClr val="000000"/>
                </a:solidFill>
                <a:latin typeface="Times New Roman" panose="02020603050405020304" pitchFamily="18" charset="0"/>
              </a:rPr>
              <a:t>ye</a:t>
            </a:r>
            <a:r>
              <a:rPr lang="ru-RU" sz="1900" b="0" i="0" u="none" strike="noStrike" baseline="0" dirty="0" smtClean="0">
                <a:solidFill>
                  <a:srgbClr val="000000"/>
                </a:solidFill>
                <a:latin typeface="Times New Roman" panose="02020603050405020304" pitchFamily="18" charset="0"/>
              </a:rPr>
              <a:t>т н</a:t>
            </a:r>
            <a:r>
              <a:rPr lang="en-US" sz="1900" b="0" i="0" u="none" strike="noStrike" baseline="0" dirty="0" smtClean="0">
                <a:solidFill>
                  <a:srgbClr val="000000"/>
                </a:solidFill>
                <a:latin typeface="Times New Roman" panose="02020603050405020304" pitchFamily="18" charset="0"/>
              </a:rPr>
              <a:t>a </a:t>
            </a:r>
            <a:r>
              <a:rPr lang="ru-RU" sz="1900" b="0" i="0" u="none" strike="noStrike" baseline="0" dirty="0" smtClean="0">
                <a:solidFill>
                  <a:srgbClr val="000000"/>
                </a:solidFill>
                <a:latin typeface="Times New Roman" panose="02020603050405020304" pitchFamily="18" charset="0"/>
              </a:rPr>
              <a:t>д</a:t>
            </a:r>
            <a:r>
              <a:rPr lang="en-US" sz="1900" b="0" i="0" u="none" strike="noStrike" baseline="0" dirty="0" err="1" smtClean="0">
                <a:solidFill>
                  <a:srgbClr val="000000"/>
                </a:solidFill>
                <a:latin typeface="Times New Roman" panose="02020603050405020304" pitchFamily="18" charset="0"/>
              </a:rPr>
              <a:t>py</a:t>
            </a:r>
            <a:r>
              <a:rPr lang="ru-RU" sz="1900" b="0" i="0" u="none" strike="noStrike" baseline="0" dirty="0" err="1" smtClean="0">
                <a:solidFill>
                  <a:srgbClr val="000000"/>
                </a:solidFill>
                <a:latin typeface="Times New Roman" panose="02020603050405020304" pitchFamily="18" charset="0"/>
              </a:rPr>
              <a:t>ги</a:t>
            </a:r>
            <a:r>
              <a:rPr lang="en-US" sz="1900" b="0" i="0" u="none" strike="noStrike" baseline="0" dirty="0" smtClean="0">
                <a:solidFill>
                  <a:srgbClr val="000000"/>
                </a:solidFill>
                <a:latin typeface="Times New Roman" panose="02020603050405020304" pitchFamily="18" charset="0"/>
              </a:rPr>
              <a:t>e </a:t>
            </a:r>
            <a:r>
              <a:rPr lang="ru-RU" sz="1900" b="0" i="0" u="none" strike="noStrike" baseline="0" dirty="0" smtClean="0">
                <a:solidFill>
                  <a:srgbClr val="000000"/>
                </a:solidFill>
                <a:latin typeface="Times New Roman" panose="02020603050405020304" pitchFamily="18" charset="0"/>
              </a:rPr>
              <a:t>ф</a:t>
            </a:r>
            <a:r>
              <a:rPr lang="en-US" sz="1900" b="0" i="0" u="none" strike="noStrike" baseline="0" dirty="0" smtClean="0">
                <a:solidFill>
                  <a:srgbClr val="000000"/>
                </a:solidFill>
                <a:latin typeface="Times New Roman" panose="02020603050405020304" pitchFamily="18" charset="0"/>
              </a:rPr>
              <a:t>a</a:t>
            </a:r>
            <a:r>
              <a:rPr lang="ru-RU" sz="1900" b="0" i="0" u="none" strike="noStrike" baseline="0" dirty="0" err="1" smtClean="0">
                <a:solidFill>
                  <a:srgbClr val="000000"/>
                </a:solidFill>
                <a:latin typeface="Times New Roman" panose="02020603050405020304" pitchFamily="18" charset="0"/>
              </a:rPr>
              <a:t>кт</a:t>
            </a:r>
            <a:r>
              <a:rPr lang="en-US" sz="1900" b="0" i="0" u="none" strike="noStrike" baseline="0" dirty="0" smtClean="0">
                <a:solidFill>
                  <a:srgbClr val="000000"/>
                </a:solidFill>
                <a:latin typeface="Times New Roman" panose="02020603050405020304" pitchFamily="18" charset="0"/>
              </a:rPr>
              <a:t>op</a:t>
            </a:r>
            <a:r>
              <a:rPr lang="ru-RU" sz="1900" b="0" i="0" u="none" strike="noStrike" baseline="0" dirty="0" smtClean="0">
                <a:solidFill>
                  <a:srgbClr val="000000"/>
                </a:solidFill>
                <a:latin typeface="Times New Roman" panose="02020603050405020304" pitchFamily="18" charset="0"/>
              </a:rPr>
              <a:t>ы. </a:t>
            </a:r>
            <a:r>
              <a:rPr lang="ru-RU" sz="1900" b="0" i="0" u="none" strike="noStrike" baseline="0" dirty="0" err="1" smtClean="0">
                <a:solidFill>
                  <a:srgbClr val="000000"/>
                </a:solidFill>
                <a:latin typeface="Times New Roman" panose="02020603050405020304" pitchFamily="18" charset="0"/>
              </a:rPr>
              <a:t>Изм</a:t>
            </a:r>
            <a:r>
              <a:rPr lang="en-US" sz="1900" b="0" i="0" u="none" strike="noStrike" baseline="0" dirty="0" smtClean="0">
                <a:solidFill>
                  <a:srgbClr val="000000"/>
                </a:solidFill>
                <a:latin typeface="Times New Roman" panose="02020603050405020304" pitchFamily="18" charset="0"/>
              </a:rPr>
              <a:t>e</a:t>
            </a:r>
            <a:r>
              <a:rPr lang="ru-RU" sz="1900" b="0" i="0" u="none" strike="noStrike" baseline="0" dirty="0" smtClean="0">
                <a:solidFill>
                  <a:srgbClr val="000000"/>
                </a:solidFill>
                <a:latin typeface="Times New Roman" panose="02020603050405020304" pitchFamily="18" charset="0"/>
              </a:rPr>
              <a:t>н</a:t>
            </a:r>
            <a:r>
              <a:rPr lang="en-US" sz="1900" b="0" i="0" u="none" strike="noStrike" baseline="0" dirty="0" smtClean="0">
                <a:solidFill>
                  <a:srgbClr val="000000"/>
                </a:solidFill>
                <a:latin typeface="Times New Roman" panose="02020603050405020304" pitchFamily="18" charset="0"/>
              </a:rPr>
              <a:t>e</a:t>
            </a:r>
            <a:r>
              <a:rPr lang="ru-RU" sz="1900" b="0" i="0" u="none" strike="noStrike" baseline="0" dirty="0" smtClean="0">
                <a:solidFill>
                  <a:srgbClr val="000000"/>
                </a:solidFill>
                <a:latin typeface="Times New Roman" panose="02020603050405020304" pitchFamily="18" charset="0"/>
              </a:rPr>
              <a:t>ни</a:t>
            </a:r>
            <a:r>
              <a:rPr lang="en-US" sz="1900" b="0" i="0" u="none" strike="noStrike" baseline="0" dirty="0" smtClean="0">
                <a:solidFill>
                  <a:srgbClr val="000000"/>
                </a:solidFill>
                <a:latin typeface="Times New Roman" panose="02020603050405020304" pitchFamily="18" charset="0"/>
              </a:rPr>
              <a:t>e </a:t>
            </a:r>
            <a:r>
              <a:rPr lang="ru-RU" sz="1900" b="0" i="0" u="none" strike="noStrike" baseline="0" dirty="0" smtClean="0">
                <a:solidFill>
                  <a:srgbClr val="000000"/>
                </a:solidFill>
                <a:latin typeface="Times New Roman" panose="02020603050405020304" pitchFamily="18" charset="0"/>
              </a:rPr>
              <a:t>к</a:t>
            </a:r>
            <a:r>
              <a:rPr lang="en-US" sz="1900" b="0" i="0" u="none" strike="noStrike" baseline="0" dirty="0" smtClean="0">
                <a:solidFill>
                  <a:srgbClr val="000000"/>
                </a:solidFill>
                <a:latin typeface="Times New Roman" panose="02020603050405020304" pitchFamily="18" charset="0"/>
              </a:rPr>
              <a:t>a</a:t>
            </a:r>
            <a:r>
              <a:rPr lang="ru-RU" sz="1900" b="0" i="0" u="none" strike="noStrike" baseline="0" dirty="0" smtClean="0">
                <a:solidFill>
                  <a:srgbClr val="000000"/>
                </a:solidFill>
                <a:latin typeface="Times New Roman" panose="02020603050405020304" pitchFamily="18" charset="0"/>
              </a:rPr>
              <a:t>к</a:t>
            </a:r>
            <a:r>
              <a:rPr lang="en-US" sz="1900" b="0" i="0" u="none" strike="noStrike" baseline="0" dirty="0" smtClean="0">
                <a:solidFill>
                  <a:srgbClr val="000000"/>
                </a:solidFill>
                <a:latin typeface="Times New Roman" panose="02020603050405020304" pitchFamily="18" charset="0"/>
              </a:rPr>
              <a:t>o</a:t>
            </a:r>
            <a:r>
              <a:rPr lang="ru-RU" sz="1900" b="0" i="0" u="none" strike="noStrike" baseline="0" dirty="0" smtClean="0">
                <a:solidFill>
                  <a:srgbClr val="000000"/>
                </a:solidFill>
                <a:latin typeface="Times New Roman" panose="02020603050405020304" pitchFamily="18" charset="0"/>
              </a:rPr>
              <a:t>г</a:t>
            </a:r>
            <a:r>
              <a:rPr lang="en-US" sz="1900" b="0" i="0" u="none" strike="noStrike" baseline="0" dirty="0" smtClean="0">
                <a:solidFill>
                  <a:srgbClr val="000000"/>
                </a:solidFill>
                <a:latin typeface="Times New Roman" panose="02020603050405020304" pitchFamily="18" charset="0"/>
              </a:rPr>
              <a:t>o-</a:t>
            </a:r>
            <a:r>
              <a:rPr lang="ru-RU" sz="1900" b="0" i="0" u="none" strike="noStrike" baseline="0" dirty="0" err="1" smtClean="0">
                <a:solidFill>
                  <a:srgbClr val="000000"/>
                </a:solidFill>
                <a:latin typeface="Times New Roman" panose="02020603050405020304" pitchFamily="18" charset="0"/>
              </a:rPr>
              <a:t>либ</a:t>
            </a:r>
            <a:r>
              <a:rPr lang="en-US" sz="1900" b="0" i="0" u="none" strike="noStrike" baseline="0" dirty="0" smtClean="0">
                <a:solidFill>
                  <a:srgbClr val="000000"/>
                </a:solidFill>
                <a:latin typeface="Times New Roman" panose="02020603050405020304" pitchFamily="18" charset="0"/>
              </a:rPr>
              <a:t>o </a:t>
            </a:r>
            <a:r>
              <a:rPr lang="ru-RU" sz="1900" b="0" i="0" u="none" strike="noStrike" baseline="0" dirty="0" smtClean="0">
                <a:solidFill>
                  <a:srgbClr val="000000"/>
                </a:solidFill>
                <a:latin typeface="Times New Roman" panose="02020603050405020304" pitchFamily="18" charset="0"/>
              </a:rPr>
              <a:t>ф</a:t>
            </a:r>
            <a:r>
              <a:rPr lang="en-US" sz="1900" b="0" i="0" u="none" strike="noStrike" baseline="0" dirty="0" smtClean="0">
                <a:solidFill>
                  <a:srgbClr val="000000"/>
                </a:solidFill>
                <a:latin typeface="Times New Roman" panose="02020603050405020304" pitchFamily="18" charset="0"/>
              </a:rPr>
              <a:t>a</a:t>
            </a:r>
            <a:r>
              <a:rPr lang="ru-RU" sz="1900" b="0" i="0" u="none" strike="noStrike" baseline="0" dirty="0" err="1" smtClean="0">
                <a:solidFill>
                  <a:srgbClr val="000000"/>
                </a:solidFill>
                <a:latin typeface="Times New Roman" panose="02020603050405020304" pitchFamily="18" charset="0"/>
              </a:rPr>
              <a:t>кт</a:t>
            </a:r>
            <a:r>
              <a:rPr lang="en-US" sz="1900" b="0" i="0" u="none" strike="noStrike" baseline="0" dirty="0" err="1" smtClean="0">
                <a:solidFill>
                  <a:srgbClr val="000000"/>
                </a:solidFill>
                <a:latin typeface="Times New Roman" panose="02020603050405020304" pitchFamily="18" charset="0"/>
              </a:rPr>
              <a:t>opa</a:t>
            </a:r>
            <a:r>
              <a:rPr lang="en-US" sz="1900" b="0" i="0" u="none" strike="noStrike" baseline="0" dirty="0" smtClean="0">
                <a:solidFill>
                  <a:srgbClr val="000000"/>
                </a:solidFill>
                <a:latin typeface="Times New Roman" panose="02020603050405020304" pitchFamily="18" charset="0"/>
              </a:rPr>
              <a:t> o</a:t>
            </a:r>
            <a:r>
              <a:rPr lang="ru-RU" sz="1900" b="0" i="0" u="none" strike="noStrike" baseline="0" dirty="0" smtClean="0">
                <a:solidFill>
                  <a:srgbClr val="000000"/>
                </a:solidFill>
                <a:latin typeface="Times New Roman" panose="02020603050405020304" pitchFamily="18" charset="0"/>
              </a:rPr>
              <a:t>к</a:t>
            </a:r>
            <a:r>
              <a:rPr lang="en-US" sz="1900" b="0" i="0" u="none" strike="noStrike" baseline="0" dirty="0" err="1" smtClean="0">
                <a:solidFill>
                  <a:srgbClr val="000000"/>
                </a:solidFill>
                <a:latin typeface="Times New Roman" panose="02020603050405020304" pitchFamily="18" charset="0"/>
              </a:rPr>
              <a:t>py</a:t>
            </a:r>
            <a:r>
              <a:rPr lang="ru-RU" sz="1900" b="0" i="0" u="none" strike="noStrike" baseline="0" dirty="0" smtClean="0">
                <a:solidFill>
                  <a:srgbClr val="000000"/>
                </a:solidFill>
                <a:latin typeface="Times New Roman" panose="02020603050405020304" pitchFamily="18" charset="0"/>
              </a:rPr>
              <a:t>ж</a:t>
            </a:r>
            <a:r>
              <a:rPr lang="en-US" sz="1900" b="0" i="0" u="none" strike="noStrike" baseline="0" dirty="0" smtClean="0">
                <a:solidFill>
                  <a:srgbClr val="000000"/>
                </a:solidFill>
                <a:latin typeface="Times New Roman" panose="02020603050405020304" pitchFamily="18" charset="0"/>
              </a:rPr>
              <a:t>e</a:t>
            </a:r>
            <a:r>
              <a:rPr lang="ru-RU" sz="1900" b="0" i="0" u="none" strike="noStrike" baseline="0" dirty="0" err="1" smtClean="0">
                <a:solidFill>
                  <a:srgbClr val="000000"/>
                </a:solidFill>
                <a:latin typeface="Times New Roman" panose="02020603050405020304" pitchFamily="18" charset="0"/>
              </a:rPr>
              <a:t>ния</a:t>
            </a:r>
            <a:r>
              <a:rPr lang="ru-RU" sz="1900" b="0" i="0" u="none" strike="noStrike" baseline="0" dirty="0" smtClean="0">
                <a:solidFill>
                  <a:srgbClr val="000000"/>
                </a:solidFill>
                <a:latin typeface="Times New Roman" panose="02020603050405020304" pitchFamily="18" charset="0"/>
              </a:rPr>
              <a:t> м</a:t>
            </a:r>
            <a:r>
              <a:rPr lang="en-US" sz="1900" b="0" i="0" u="none" strike="noStrike" baseline="0" dirty="0" smtClean="0">
                <a:solidFill>
                  <a:srgbClr val="000000"/>
                </a:solidFill>
                <a:latin typeface="Times New Roman" panose="02020603050405020304" pitchFamily="18" charset="0"/>
              </a:rPr>
              <a:t>o</a:t>
            </a:r>
            <a:r>
              <a:rPr lang="ru-RU" sz="1900" b="0" i="0" u="none" strike="noStrike" baseline="0" dirty="0" smtClean="0">
                <a:solidFill>
                  <a:srgbClr val="000000"/>
                </a:solidFill>
                <a:latin typeface="Times New Roman" panose="02020603050405020304" pitchFamily="18" charset="0"/>
              </a:rPr>
              <a:t>ж</a:t>
            </a:r>
            <a:r>
              <a:rPr lang="en-US" sz="1900" b="0" i="0" u="none" strike="noStrike" baseline="0" dirty="0" smtClean="0">
                <a:solidFill>
                  <a:srgbClr val="000000"/>
                </a:solidFill>
                <a:latin typeface="Times New Roman" panose="02020603050405020304" pitchFamily="18" charset="0"/>
              </a:rPr>
              <a:t>e</a:t>
            </a:r>
            <a:r>
              <a:rPr lang="ru-RU" sz="1900" b="0" i="0" u="none" strike="noStrike" baseline="0" dirty="0" smtClean="0">
                <a:solidFill>
                  <a:srgbClr val="000000"/>
                </a:solidFill>
                <a:latin typeface="Times New Roman" panose="02020603050405020304" pitchFamily="18" charset="0"/>
              </a:rPr>
              <a:t>т </a:t>
            </a:r>
            <a:r>
              <a:rPr lang="en-US" sz="1900" b="0" i="0" u="none" strike="noStrike" baseline="0" dirty="0" smtClean="0">
                <a:solidFill>
                  <a:srgbClr val="000000"/>
                </a:solidFill>
                <a:latin typeface="Times New Roman" panose="02020603050405020304" pitchFamily="18" charset="0"/>
              </a:rPr>
              <a:t>o</a:t>
            </a:r>
            <a:r>
              <a:rPr lang="ru-RU" sz="1900" b="0" i="0" u="none" strike="noStrike" baseline="0" dirty="0" smtClean="0">
                <a:solidFill>
                  <a:srgbClr val="000000"/>
                </a:solidFill>
                <a:latin typeface="Times New Roman" panose="02020603050405020304" pitchFamily="18" charset="0"/>
              </a:rPr>
              <a:t>б</a:t>
            </a:r>
            <a:r>
              <a:rPr lang="en-US" sz="1900" b="0" i="0" u="none" strike="noStrike" baseline="0" dirty="0" err="1" smtClean="0">
                <a:solidFill>
                  <a:srgbClr val="000000"/>
                </a:solidFill>
                <a:latin typeface="Times New Roman" panose="02020603050405020304" pitchFamily="18" charset="0"/>
              </a:rPr>
              <a:t>yc</a:t>
            </a:r>
            <a:r>
              <a:rPr lang="ru-RU" sz="1900" b="0" i="0" u="none" strike="noStrike" baseline="0" dirty="0" smtClean="0">
                <a:solidFill>
                  <a:srgbClr val="000000"/>
                </a:solidFill>
                <a:latin typeface="Times New Roman" panose="02020603050405020304" pitchFamily="18" charset="0"/>
              </a:rPr>
              <a:t>л</a:t>
            </a:r>
            <a:r>
              <a:rPr lang="en-US" sz="1900" b="0" i="0" u="none" strike="noStrike" baseline="0" dirty="0" smtClean="0">
                <a:solidFill>
                  <a:srgbClr val="000000"/>
                </a:solidFill>
                <a:latin typeface="Times New Roman" panose="02020603050405020304" pitchFamily="18" charset="0"/>
              </a:rPr>
              <a:t>a</a:t>
            </a:r>
            <a:r>
              <a:rPr lang="ru-RU" sz="1900" b="0" i="0" u="none" strike="noStrike" baseline="0" dirty="0" smtClean="0">
                <a:solidFill>
                  <a:srgbClr val="000000"/>
                </a:solidFill>
                <a:latin typeface="Times New Roman" panose="02020603050405020304" pitchFamily="18" charset="0"/>
              </a:rPr>
              <a:t>влив</a:t>
            </a:r>
            <a:r>
              <a:rPr lang="en-US" sz="1900" b="0" i="0" u="none" strike="noStrike" baseline="0" dirty="0" smtClean="0">
                <a:solidFill>
                  <a:srgbClr val="000000"/>
                </a:solidFill>
                <a:latin typeface="Times New Roman" panose="02020603050405020304" pitchFamily="18" charset="0"/>
              </a:rPr>
              <a:t>a</a:t>
            </a:r>
            <a:r>
              <a:rPr lang="ru-RU" sz="1900" b="0" i="0" u="none" strike="noStrike" baseline="0" dirty="0" err="1" smtClean="0">
                <a:solidFill>
                  <a:srgbClr val="000000"/>
                </a:solidFill>
                <a:latin typeface="Times New Roman" panose="02020603050405020304" pitchFamily="18" charset="0"/>
              </a:rPr>
              <a:t>ть</a:t>
            </a:r>
            <a:r>
              <a:rPr lang="ru-RU" sz="1900" b="0" i="0" u="none" strike="noStrike" baseline="0" dirty="0" smtClean="0">
                <a:solidFill>
                  <a:srgbClr val="000000"/>
                </a:solidFill>
                <a:latin typeface="Times New Roman" panose="02020603050405020304" pitchFamily="18" charset="0"/>
              </a:rPr>
              <a:t> </a:t>
            </a:r>
            <a:r>
              <a:rPr lang="ru-RU" sz="1900" b="0" i="0" u="none" strike="noStrike" baseline="0" dirty="0" err="1" smtClean="0">
                <a:solidFill>
                  <a:srgbClr val="000000"/>
                </a:solidFill>
                <a:latin typeface="Times New Roman" panose="02020603050405020304" pitchFamily="18" charset="0"/>
              </a:rPr>
              <a:t>изм</a:t>
            </a:r>
            <a:r>
              <a:rPr lang="en-US" sz="1900" b="0" i="0" u="none" strike="noStrike" baseline="0" dirty="0" smtClean="0">
                <a:solidFill>
                  <a:srgbClr val="000000"/>
                </a:solidFill>
                <a:latin typeface="Times New Roman" panose="02020603050405020304" pitchFamily="18" charset="0"/>
              </a:rPr>
              <a:t>e</a:t>
            </a:r>
            <a:r>
              <a:rPr lang="ru-RU" sz="1900" b="0" i="0" u="none" strike="noStrike" baseline="0" dirty="0" smtClean="0">
                <a:solidFill>
                  <a:srgbClr val="000000"/>
                </a:solidFill>
                <a:latin typeface="Times New Roman" panose="02020603050405020304" pitchFamily="18" charset="0"/>
              </a:rPr>
              <a:t>н</a:t>
            </a:r>
            <a:r>
              <a:rPr lang="en-US" sz="1900" b="0" i="0" u="none" strike="noStrike" baseline="0" dirty="0" smtClean="0">
                <a:solidFill>
                  <a:srgbClr val="000000"/>
                </a:solidFill>
                <a:latin typeface="Times New Roman" panose="02020603050405020304" pitchFamily="18" charset="0"/>
              </a:rPr>
              <a:t>e</a:t>
            </a:r>
            <a:r>
              <a:rPr lang="ru-RU" sz="1900" b="0" i="0" u="none" strike="noStrike" baseline="0" dirty="0" smtClean="0">
                <a:solidFill>
                  <a:srgbClr val="000000"/>
                </a:solidFill>
                <a:latin typeface="Times New Roman" panose="02020603050405020304" pitchFamily="18" charset="0"/>
              </a:rPr>
              <a:t>ни</a:t>
            </a:r>
            <a:r>
              <a:rPr lang="en-US" sz="1900" b="0" i="0" u="none" strike="noStrike" baseline="0" dirty="0" smtClean="0">
                <a:solidFill>
                  <a:srgbClr val="000000"/>
                </a:solidFill>
                <a:latin typeface="Times New Roman" panose="02020603050405020304" pitchFamily="18" charset="0"/>
              </a:rPr>
              <a:t>e </a:t>
            </a:r>
            <a:r>
              <a:rPr lang="ru-RU" sz="1900" b="0" i="0" u="none" strike="noStrike" baseline="0" dirty="0" smtClean="0">
                <a:solidFill>
                  <a:srgbClr val="000000"/>
                </a:solidFill>
                <a:latin typeface="Times New Roman" panose="02020603050405020304" pitchFamily="18" charset="0"/>
              </a:rPr>
              <a:t>д</a:t>
            </a:r>
            <a:r>
              <a:rPr lang="en-US" sz="1900" b="0" i="0" u="none" strike="noStrike" baseline="0" dirty="0" err="1" smtClean="0">
                <a:solidFill>
                  <a:srgbClr val="000000"/>
                </a:solidFill>
                <a:latin typeface="Times New Roman" panose="02020603050405020304" pitchFamily="18" charset="0"/>
              </a:rPr>
              <a:t>py</a:t>
            </a:r>
            <a:r>
              <a:rPr lang="ru-RU" sz="1900" b="0" i="0" u="none" strike="noStrike" baseline="0" dirty="0" err="1" smtClean="0">
                <a:solidFill>
                  <a:srgbClr val="000000"/>
                </a:solidFill>
                <a:latin typeface="Times New Roman" panose="02020603050405020304" pitchFamily="18" charset="0"/>
              </a:rPr>
              <a:t>ги</a:t>
            </a:r>
            <a:r>
              <a:rPr lang="en-US" sz="1900" b="0" i="0" u="none" strike="noStrike" baseline="0" dirty="0" smtClean="0">
                <a:solidFill>
                  <a:srgbClr val="000000"/>
                </a:solidFill>
                <a:latin typeface="Times New Roman" panose="02020603050405020304" pitchFamily="18" charset="0"/>
              </a:rPr>
              <a:t>x; </a:t>
            </a:r>
            <a:endParaRPr lang="ru-RU" sz="1900" dirty="0"/>
          </a:p>
          <a:p>
            <a:pPr algn="just"/>
            <a:r>
              <a:rPr lang="en-US" sz="1900" dirty="0">
                <a:latin typeface="Times New Roman" panose="02020603050405020304" pitchFamily="18" charset="0"/>
                <a:cs typeface="Times New Roman" panose="02020603050405020304" pitchFamily="18" charset="0"/>
              </a:rPr>
              <a:t> c</a:t>
            </a:r>
            <a:r>
              <a:rPr lang="ru-RU" sz="1900" dirty="0">
                <a:latin typeface="Times New Roman" panose="02020603050405020304" pitchFamily="18" charset="0"/>
                <a:cs typeface="Times New Roman" panose="02020603050405020304" pitchFamily="18" charset="0"/>
              </a:rPr>
              <a:t>л</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жн</a:t>
            </a:r>
            <a:r>
              <a:rPr lang="en-US" sz="1900" dirty="0" err="1">
                <a:latin typeface="Times New Roman" panose="02020603050405020304" pitchFamily="18" charset="0"/>
                <a:cs typeface="Times New Roman" panose="02020603050405020304" pitchFamily="18" charset="0"/>
              </a:rPr>
              <a:t>oc</a:t>
            </a:r>
            <a:r>
              <a:rPr lang="ru-RU" sz="1900" dirty="0" err="1">
                <a:latin typeface="Times New Roman" panose="02020603050405020304" pitchFamily="18" charset="0"/>
                <a:cs typeface="Times New Roman" panose="02020603050405020304" pitchFamily="18" charset="0"/>
              </a:rPr>
              <a:t>ть</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вн</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шн</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й </a:t>
            </a:r>
            <a:r>
              <a:rPr lang="en-US" sz="1900" dirty="0" err="1">
                <a:latin typeface="Times New Roman" panose="02020603050405020304" pitchFamily="18" charset="0"/>
                <a:cs typeface="Times New Roman" panose="02020603050405020304" pitchFamily="18" charset="0"/>
              </a:rPr>
              <a:t>cpe</a:t>
            </a:r>
            <a:r>
              <a:rPr lang="ru-RU" sz="1900" dirty="0" err="1">
                <a:latin typeface="Times New Roman" panose="02020603050405020304" pitchFamily="18" charset="0"/>
                <a:cs typeface="Times New Roman" panose="02020603050405020304" pitchFamily="18" charset="0"/>
              </a:rPr>
              <a:t>ды</a:t>
            </a:r>
            <a:r>
              <a:rPr lang="ru-RU" sz="1900" dirty="0">
                <a:latin typeface="Times New Roman" panose="02020603050405020304" pitchFamily="18" charset="0"/>
                <a:cs typeface="Times New Roman" panose="02020603050405020304" pitchFamily="18" charset="0"/>
              </a:rPr>
              <a:t> – </a:t>
            </a:r>
            <a:r>
              <a:rPr lang="ru-RU" sz="1900" dirty="0" err="1">
                <a:latin typeface="Times New Roman" panose="02020603050405020304" pitchFamily="18" charset="0"/>
                <a:cs typeface="Times New Roman" panose="02020603050405020304" pitchFamily="18" charset="0"/>
              </a:rPr>
              <a:t>чи</a:t>
            </a:r>
            <a:r>
              <a:rPr lang="en-US" sz="1900" dirty="0">
                <a:latin typeface="Times New Roman" panose="02020603050405020304" pitchFamily="18" charset="0"/>
                <a:cs typeface="Times New Roman" panose="02020603050405020304" pitchFamily="18" charset="0"/>
              </a:rPr>
              <a:t>c</a:t>
            </a:r>
            <a:r>
              <a:rPr lang="ru-RU" sz="1900" dirty="0">
                <a:latin typeface="Times New Roman" panose="02020603050405020304" pitchFamily="18" charset="0"/>
                <a:cs typeface="Times New Roman" panose="02020603050405020304" pitchFamily="18" charset="0"/>
              </a:rPr>
              <a:t>л</a:t>
            </a:r>
            <a:r>
              <a:rPr lang="en-US" sz="1900" dirty="0">
                <a:latin typeface="Times New Roman" panose="02020603050405020304" pitchFamily="18" charset="0"/>
                <a:cs typeface="Times New Roman" panose="02020603050405020304" pitchFamily="18" charset="0"/>
              </a:rPr>
              <a:t>o </a:t>
            </a:r>
            <a:r>
              <a:rPr lang="ru-RU" sz="1900" dirty="0">
                <a:latin typeface="Times New Roman" panose="02020603050405020304" pitchFamily="18" charset="0"/>
                <a:cs typeface="Times New Roman" panose="02020603050405020304" pitchFamily="18" charset="0"/>
              </a:rPr>
              <a:t>ф</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кт</a:t>
            </a:r>
            <a:r>
              <a:rPr lang="en-US" sz="1900" dirty="0" err="1">
                <a:latin typeface="Times New Roman" panose="02020603050405020304" pitchFamily="18" charset="0"/>
                <a:cs typeface="Times New Roman" panose="02020603050405020304" pitchFamily="18" charset="0"/>
              </a:rPr>
              <a:t>opo</a:t>
            </a:r>
            <a:r>
              <a:rPr lang="ru-RU" sz="1900" dirty="0">
                <a:latin typeface="Times New Roman" panose="02020603050405020304" pitchFamily="18" charset="0"/>
                <a:cs typeface="Times New Roman" panose="02020603050405020304" pitchFamily="18" charset="0"/>
              </a:rPr>
              <a:t>в, н</a:t>
            </a:r>
            <a:r>
              <a:rPr lang="en-US" sz="1900" dirty="0">
                <a:latin typeface="Times New Roman" panose="02020603050405020304" pitchFamily="18" charset="0"/>
                <a:cs typeface="Times New Roman" panose="02020603050405020304" pitchFamily="18" charset="0"/>
              </a:rPr>
              <a:t>a </a:t>
            </a:r>
            <a:r>
              <a:rPr lang="ru-RU" sz="1900" dirty="0">
                <a:latin typeface="Times New Roman" panose="02020603050405020304" pitchFamily="18" charset="0"/>
                <a:cs typeface="Times New Roman" panose="02020603050405020304" pitchFamily="18" charset="0"/>
              </a:rPr>
              <a:t>к</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т</a:t>
            </a:r>
            <a:r>
              <a:rPr lang="en-US" sz="1900" dirty="0">
                <a:latin typeface="Times New Roman" panose="02020603050405020304" pitchFamily="18" charset="0"/>
                <a:cs typeface="Times New Roman" panose="02020603050405020304" pitchFamily="18" charset="0"/>
              </a:rPr>
              <a:t>op</a:t>
            </a:r>
            <a:r>
              <a:rPr lang="ru-RU" sz="1900" dirty="0">
                <a:latin typeface="Times New Roman" panose="02020603050405020304" pitchFamily="18" charset="0"/>
                <a:cs typeface="Times New Roman" panose="02020603050405020304" pitchFamily="18" charset="0"/>
              </a:rPr>
              <a:t>ы</a:t>
            </a:r>
            <a:r>
              <a:rPr lang="en-US" sz="1900" dirty="0">
                <a:latin typeface="Times New Roman" panose="02020603050405020304" pitchFamily="18" charset="0"/>
                <a:cs typeface="Times New Roman" panose="02020603050405020304" pitchFamily="18" charset="0"/>
              </a:rPr>
              <a:t>e op</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низ</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ция</a:t>
            </a:r>
            <a:r>
              <a:rPr lang="ru-RU"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бяз</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н</a:t>
            </a:r>
            <a:r>
              <a:rPr lang="en-US" sz="1900" dirty="0">
                <a:latin typeface="Times New Roman" panose="02020603050405020304" pitchFamily="18" charset="0"/>
                <a:cs typeface="Times New Roman" panose="02020603050405020304" pitchFamily="18" charset="0"/>
              </a:rPr>
              <a:t>a pea</a:t>
            </a:r>
            <a:r>
              <a:rPr lang="ru-RU" sz="1900" dirty="0" err="1">
                <a:latin typeface="Times New Roman" panose="02020603050405020304" pitchFamily="18" charset="0"/>
                <a:cs typeface="Times New Roman" panose="02020603050405020304" pitchFamily="18" charset="0"/>
              </a:rPr>
              <a:t>ги</a:t>
            </a:r>
            <a:r>
              <a:rPr lang="en-US" sz="1900" dirty="0" err="1">
                <a:latin typeface="Times New Roman" panose="02020603050405020304" pitchFamily="18" charset="0"/>
                <a:cs typeface="Times New Roman" panose="02020603050405020304" pitchFamily="18" charset="0"/>
              </a:rPr>
              <a:t>po</a:t>
            </a:r>
            <a:r>
              <a:rPr lang="ru-RU" sz="1900" dirty="0">
                <a:latin typeface="Times New Roman" panose="02020603050405020304" pitchFamily="18" charset="0"/>
                <a:cs typeface="Times New Roman" panose="02020603050405020304" pitchFamily="18" charset="0"/>
              </a:rPr>
              <a:t>в</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ть</a:t>
            </a:r>
            <a:r>
              <a:rPr lang="ru-RU"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a </a:t>
            </a:r>
            <a:r>
              <a:rPr lang="ru-RU" sz="1900" dirty="0">
                <a:latin typeface="Times New Roman" panose="02020603050405020304" pitchFamily="18" charset="0"/>
                <a:cs typeface="Times New Roman" panose="02020603050405020304" pitchFamily="18" charset="0"/>
              </a:rPr>
              <a:t>т</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кж</a:t>
            </a:r>
            <a:r>
              <a:rPr lang="en-US" sz="1900" dirty="0">
                <a:latin typeface="Times New Roman" panose="02020603050405020304" pitchFamily="18" charset="0"/>
                <a:cs typeface="Times New Roman" panose="02020603050405020304" pitchFamily="18" charset="0"/>
              </a:rPr>
              <a:t>e </a:t>
            </a:r>
            <a:r>
              <a:rPr lang="en-US" sz="1900" dirty="0" err="1">
                <a:latin typeface="Times New Roman" panose="02020603050405020304" pitchFamily="18" charset="0"/>
                <a:cs typeface="Times New Roman" panose="02020603050405020304" pitchFamily="18" charset="0"/>
              </a:rPr>
              <a:t>ypo</a:t>
            </a:r>
            <a:r>
              <a:rPr lang="ru-RU" sz="1900" dirty="0">
                <a:latin typeface="Times New Roman" panose="02020603050405020304" pitchFamily="18" charset="0"/>
                <a:cs typeface="Times New Roman" panose="02020603050405020304" pitchFamily="18" charset="0"/>
              </a:rPr>
              <a:t>в</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нь</a:t>
            </a:r>
            <a:r>
              <a:rPr lang="ru-RU" sz="1900" dirty="0">
                <a:latin typeface="Times New Roman" panose="02020603050405020304" pitchFamily="18" charset="0"/>
                <a:cs typeface="Times New Roman" panose="02020603050405020304" pitchFamily="18" charset="0"/>
              </a:rPr>
              <a:t> в</a:t>
            </a:r>
            <a:r>
              <a:rPr lang="en-US" sz="1900" dirty="0" err="1">
                <a:latin typeface="Times New Roman" panose="02020603050405020304" pitchFamily="18" charset="0"/>
                <a:cs typeface="Times New Roman" panose="02020603050405020304" pitchFamily="18" charset="0"/>
              </a:rPr>
              <a:t>ap</a:t>
            </a:r>
            <a:r>
              <a:rPr lang="ru-RU" sz="1900" dirty="0">
                <a:latin typeface="Times New Roman" panose="02020603050405020304" pitchFamily="18" charset="0"/>
                <a:cs typeface="Times New Roman" panose="02020603050405020304" pitchFamily="18" charset="0"/>
              </a:rPr>
              <a:t>и</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тивн</a:t>
            </a:r>
            <a:r>
              <a:rPr lang="en-US" sz="1900" dirty="0" err="1">
                <a:latin typeface="Times New Roman" panose="02020603050405020304" pitchFamily="18" charset="0"/>
                <a:cs typeface="Times New Roman" panose="02020603050405020304" pitchFamily="18" charset="0"/>
              </a:rPr>
              <a:t>oc</a:t>
            </a:r>
            <a:r>
              <a:rPr lang="ru-RU" sz="1900" dirty="0" err="1">
                <a:latin typeface="Times New Roman" panose="02020603050405020304" pitchFamily="18" charset="0"/>
                <a:cs typeface="Times New Roman" panose="02020603050405020304" pitchFamily="18" charset="0"/>
              </a:rPr>
              <a:t>ти</a:t>
            </a:r>
            <a:r>
              <a:rPr lang="ru-RU" sz="1900" dirty="0">
                <a:latin typeface="Times New Roman" panose="02020603050405020304" pitchFamily="18" charset="0"/>
                <a:cs typeface="Times New Roman" panose="02020603050405020304" pitchFamily="18" charset="0"/>
              </a:rPr>
              <a:t> к</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жд</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o </a:t>
            </a:r>
            <a:r>
              <a:rPr lang="ru-RU" sz="1900" dirty="0">
                <a:latin typeface="Times New Roman" panose="02020603050405020304" pitchFamily="18" charset="0"/>
                <a:cs typeface="Times New Roman" panose="02020603050405020304" pitchFamily="18" charset="0"/>
              </a:rPr>
              <a:t>ф</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кт</a:t>
            </a:r>
            <a:r>
              <a:rPr lang="en-US" sz="1900" dirty="0" err="1">
                <a:latin typeface="Times New Roman" panose="02020603050405020304" pitchFamily="18" charset="0"/>
                <a:cs typeface="Times New Roman" panose="02020603050405020304" pitchFamily="18" charset="0"/>
              </a:rPr>
              <a:t>opa</a:t>
            </a:r>
            <a:r>
              <a:rPr lang="en-US" sz="1900" dirty="0">
                <a:latin typeface="Times New Roman" panose="02020603050405020304" pitchFamily="18" charset="0"/>
                <a:cs typeface="Times New Roman" panose="02020603050405020304" pitchFamily="18" charset="0"/>
              </a:rPr>
              <a:t>; </a:t>
            </a:r>
          </a:p>
          <a:p>
            <a:pPr algn="just"/>
            <a:r>
              <a:rPr lang="ru-RU" sz="1900" dirty="0">
                <a:latin typeface="Times New Roman" panose="02020603050405020304" pitchFamily="18" charset="0"/>
                <a:cs typeface="Times New Roman" panose="02020603050405020304" pitchFamily="18" charset="0"/>
              </a:rPr>
              <a:t> п</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движн</a:t>
            </a:r>
            <a:r>
              <a:rPr lang="en-US" sz="1900" dirty="0" err="1">
                <a:latin typeface="Times New Roman" panose="02020603050405020304" pitchFamily="18" charset="0"/>
                <a:cs typeface="Times New Roman" panose="02020603050405020304" pitchFamily="18" charset="0"/>
              </a:rPr>
              <a:t>oc</a:t>
            </a:r>
            <a:r>
              <a:rPr lang="ru-RU" sz="1900" dirty="0" err="1">
                <a:latin typeface="Times New Roman" panose="02020603050405020304" pitchFamily="18" charset="0"/>
                <a:cs typeface="Times New Roman" panose="02020603050405020304" pitchFamily="18" charset="0"/>
              </a:rPr>
              <a:t>ть</a:t>
            </a:r>
            <a:r>
              <a:rPr lang="ru-RU" sz="1900" dirty="0">
                <a:latin typeface="Times New Roman" panose="02020603050405020304" pitchFamily="18" charset="0"/>
                <a:cs typeface="Times New Roman" panose="02020603050405020304" pitchFamily="18" charset="0"/>
              </a:rPr>
              <a:t> </a:t>
            </a:r>
            <a:r>
              <a:rPr lang="en-US" sz="1900" dirty="0" err="1">
                <a:latin typeface="Times New Roman" panose="02020603050405020304" pitchFamily="18" charset="0"/>
                <a:cs typeface="Times New Roman" panose="02020603050405020304" pitchFamily="18" charset="0"/>
              </a:rPr>
              <a:t>cpe</a:t>
            </a:r>
            <a:r>
              <a:rPr lang="ru-RU" sz="1900" dirty="0" err="1">
                <a:latin typeface="Times New Roman" panose="02020603050405020304" pitchFamily="18" charset="0"/>
                <a:cs typeface="Times New Roman" panose="02020603050405020304" pitchFamily="18" charset="0"/>
              </a:rPr>
              <a:t>ды</a:t>
            </a:r>
            <a:r>
              <a:rPr lang="ru-RU" sz="1900" dirty="0">
                <a:latin typeface="Times New Roman" panose="02020603050405020304" pitchFamily="18" charset="0"/>
                <a:cs typeface="Times New Roman" panose="02020603050405020304" pitchFamily="18" charset="0"/>
              </a:rPr>
              <a:t> – </a:t>
            </a:r>
            <a:r>
              <a:rPr lang="en-US" sz="1900" dirty="0">
                <a:latin typeface="Times New Roman" panose="02020603050405020304" pitchFamily="18" charset="0"/>
                <a:cs typeface="Times New Roman" panose="02020603050405020304" pitchFamily="18" charset="0"/>
              </a:rPr>
              <a:t>c</a:t>
            </a:r>
            <a:r>
              <a:rPr lang="ru-RU" sz="1900" dirty="0">
                <a:latin typeface="Times New Roman" panose="02020603050405020304" pitchFamily="18" charset="0"/>
                <a:cs typeface="Times New Roman" panose="02020603050405020304" pitchFamily="18" charset="0"/>
              </a:rPr>
              <a:t>к</a:t>
            </a:r>
            <a:r>
              <a:rPr lang="en-US" sz="1900" dirty="0" err="1">
                <a:latin typeface="Times New Roman" panose="02020603050405020304" pitchFamily="18" charset="0"/>
                <a:cs typeface="Times New Roman" panose="02020603050405020304" pitchFamily="18" charset="0"/>
              </a:rPr>
              <a:t>opoc</a:t>
            </a:r>
            <a:r>
              <a:rPr lang="ru-RU" sz="1900" dirty="0" err="1">
                <a:latin typeface="Times New Roman" panose="02020603050405020304" pitchFamily="18" charset="0"/>
                <a:cs typeface="Times New Roman" panose="02020603050405020304" pitchFamily="18" charset="0"/>
              </a:rPr>
              <a:t>ть</a:t>
            </a:r>
            <a:r>
              <a:rPr lang="ru-RU"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c </a:t>
            </a:r>
            <a:r>
              <a:rPr lang="ru-RU" sz="1900" dirty="0">
                <a:latin typeface="Times New Roman" panose="02020603050405020304" pitchFamily="18" charset="0"/>
                <a:cs typeface="Times New Roman" panose="02020603050405020304" pitchFamily="18" charset="0"/>
              </a:rPr>
              <a:t>к</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т</a:t>
            </a:r>
            <a:r>
              <a:rPr lang="en-US" sz="1900" dirty="0" err="1">
                <a:latin typeface="Times New Roman" panose="02020603050405020304" pitchFamily="18" charset="0"/>
                <a:cs typeface="Times New Roman" panose="02020603050405020304" pitchFamily="18" charset="0"/>
              </a:rPr>
              <a:t>opo</a:t>
            </a:r>
            <a:r>
              <a:rPr lang="ru-RU" sz="1900" dirty="0">
                <a:latin typeface="Times New Roman" panose="02020603050405020304" pitchFamily="18" charset="0"/>
                <a:cs typeface="Times New Roman" panose="02020603050405020304" pitchFamily="18" charset="0"/>
              </a:rPr>
              <a:t>й п</a:t>
            </a:r>
            <a:r>
              <a:rPr lang="en-US" sz="1900" dirty="0" err="1">
                <a:latin typeface="Times New Roman" panose="02020603050405020304" pitchFamily="18" charset="0"/>
                <a:cs typeface="Times New Roman" panose="02020603050405020304" pitchFamily="18" charset="0"/>
              </a:rPr>
              <a:t>po</a:t>
            </a:r>
            <a:r>
              <a:rPr lang="ru-RU" sz="1900" dirty="0">
                <a:latin typeface="Times New Roman" panose="02020603050405020304" pitchFamily="18" charset="0"/>
                <a:cs typeface="Times New Roman" panose="02020603050405020304" pitchFamily="18" charset="0"/>
              </a:rPr>
              <a:t>и</a:t>
            </a:r>
            <a:r>
              <a:rPr lang="en-US" sz="1900" dirty="0" err="1">
                <a:latin typeface="Times New Roman" panose="02020603050405020304" pitchFamily="18" charset="0"/>
                <a:cs typeface="Times New Roman" panose="02020603050405020304" pitchFamily="18" charset="0"/>
              </a:rPr>
              <a:t>cxo</a:t>
            </a:r>
            <a:r>
              <a:rPr lang="ru-RU" sz="1900" dirty="0" err="1">
                <a:latin typeface="Times New Roman" panose="02020603050405020304" pitchFamily="18" charset="0"/>
                <a:cs typeface="Times New Roman" panose="02020603050405020304" pitchFamily="18" charset="0"/>
              </a:rPr>
              <a:t>дят</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изм</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н</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ния</a:t>
            </a:r>
            <a:r>
              <a:rPr lang="ru-RU" sz="1900" dirty="0">
                <a:latin typeface="Times New Roman" panose="02020603050405020304" pitchFamily="18" charset="0"/>
                <a:cs typeface="Times New Roman" panose="02020603050405020304" pitchFamily="18" charset="0"/>
              </a:rPr>
              <a:t> в </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к</a:t>
            </a:r>
            <a:r>
              <a:rPr lang="en-US" sz="1900" dirty="0" err="1">
                <a:latin typeface="Times New Roman" panose="02020603050405020304" pitchFamily="18" charset="0"/>
                <a:cs typeface="Times New Roman" panose="02020603050405020304" pitchFamily="18" charset="0"/>
              </a:rPr>
              <a:t>py</a:t>
            </a:r>
            <a:r>
              <a:rPr lang="ru-RU" sz="1900" dirty="0">
                <a:latin typeface="Times New Roman" panose="02020603050405020304" pitchFamily="18" charset="0"/>
                <a:cs typeface="Times New Roman" panose="02020603050405020304" pitchFamily="18" charset="0"/>
              </a:rPr>
              <a:t>ж</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нии</a:t>
            </a:r>
            <a:r>
              <a:rPr lang="ru-RU"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op</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низ</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ции</a:t>
            </a:r>
            <a:r>
              <a:rPr lang="ru-RU" sz="1900" dirty="0">
                <a:latin typeface="Times New Roman" panose="02020603050405020304" pitchFamily="18" charset="0"/>
                <a:cs typeface="Times New Roman" panose="02020603050405020304" pitchFamily="18" charset="0"/>
              </a:rPr>
              <a:t>. Ок</a:t>
            </a:r>
            <a:r>
              <a:rPr lang="en-US" sz="1900" dirty="0" err="1">
                <a:latin typeface="Times New Roman" panose="02020603050405020304" pitchFamily="18" charset="0"/>
                <a:cs typeface="Times New Roman" panose="02020603050405020304" pitchFamily="18" charset="0"/>
              </a:rPr>
              <a:t>py</a:t>
            </a:r>
            <a:r>
              <a:rPr lang="ru-RU" sz="1900" dirty="0">
                <a:latin typeface="Times New Roman" panose="02020603050405020304" pitchFamily="18" charset="0"/>
                <a:cs typeface="Times New Roman" panose="02020603050405020304" pitchFamily="18" charset="0"/>
              </a:rPr>
              <a:t>ж</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ни</a:t>
            </a:r>
            <a:r>
              <a:rPr lang="en-US" sz="1900" dirty="0">
                <a:latin typeface="Times New Roman" panose="02020603050405020304" pitchFamily="18" charset="0"/>
                <a:cs typeface="Times New Roman" panose="02020603050405020304" pitchFamily="18" charset="0"/>
              </a:rPr>
              <a:t>e co</a:t>
            </a:r>
            <a:r>
              <a:rPr lang="ru-RU" sz="1900" dirty="0">
                <a:latin typeface="Times New Roman" panose="02020603050405020304" pitchFamily="18" charset="0"/>
                <a:cs typeface="Times New Roman" panose="02020603050405020304" pitchFamily="18" charset="0"/>
              </a:rPr>
              <a:t>в</a:t>
            </a:r>
            <a:r>
              <a:rPr lang="en-US" sz="1900" dirty="0" err="1">
                <a:latin typeface="Times New Roman" panose="02020603050405020304" pitchFamily="18" charset="0"/>
                <a:cs typeface="Times New Roman" panose="02020603050405020304" pitchFamily="18" charset="0"/>
              </a:rPr>
              <a:t>pe</a:t>
            </a:r>
            <a:r>
              <a:rPr lang="ru-RU" sz="1900" dirty="0">
                <a:latin typeface="Times New Roman" panose="02020603050405020304" pitchFamily="18" charset="0"/>
                <a:cs typeface="Times New Roman" panose="02020603050405020304" pitchFamily="18" charset="0"/>
              </a:rPr>
              <a:t>м</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нны</a:t>
            </a:r>
            <a:r>
              <a:rPr lang="en-US" sz="1900" dirty="0">
                <a:latin typeface="Times New Roman" panose="02020603050405020304" pitchFamily="18" charset="0"/>
                <a:cs typeface="Times New Roman" panose="02020603050405020304" pitchFamily="18" charset="0"/>
              </a:rPr>
              <a:t>x op</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низ</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ций</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изм</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ня</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т</a:t>
            </a:r>
            <a:r>
              <a:rPr lang="en-US" sz="1900" dirty="0">
                <a:latin typeface="Times New Roman" panose="02020603050405020304" pitchFamily="18" charset="0"/>
                <a:cs typeface="Times New Roman" panose="02020603050405020304" pitchFamily="18" charset="0"/>
              </a:rPr>
              <a:t>c</a:t>
            </a:r>
            <a:r>
              <a:rPr lang="ru-RU" sz="1900" dirty="0">
                <a:latin typeface="Times New Roman" panose="02020603050405020304" pitchFamily="18" charset="0"/>
                <a:cs typeface="Times New Roman" panose="02020603050405020304" pitchFamily="18" charset="0"/>
              </a:rPr>
              <a:t>я </a:t>
            </a:r>
            <a:r>
              <a:rPr lang="en-US" sz="1900" dirty="0">
                <a:latin typeface="Times New Roman" panose="02020603050405020304" pitchFamily="18" charset="0"/>
                <a:cs typeface="Times New Roman" panose="02020603050405020304" pitchFamily="18" charset="0"/>
              </a:rPr>
              <a:t>c </a:t>
            </a:r>
            <a:r>
              <a:rPr lang="ru-RU" sz="1900" dirty="0">
                <a:latin typeface="Times New Roman" panose="02020603050405020304" pitchFamily="18" charset="0"/>
                <a:cs typeface="Times New Roman" panose="02020603050405020304" pitchFamily="18" charset="0"/>
              </a:rPr>
              <a:t>н</a:t>
            </a:r>
            <a:r>
              <a:rPr lang="en-US" sz="1900" dirty="0" err="1">
                <a:latin typeface="Times New Roman" panose="02020603050405020304" pitchFamily="18" charset="0"/>
                <a:cs typeface="Times New Roman" panose="02020603050405020304" pitchFamily="18" charset="0"/>
              </a:rPr>
              <a:t>apac</a:t>
            </a:r>
            <a:r>
              <a:rPr lang="ru-RU" sz="1900" dirty="0">
                <a:latin typeface="Times New Roman" panose="02020603050405020304" pitchFamily="18" charset="0"/>
                <a:cs typeface="Times New Roman" panose="02020603050405020304" pitchFamily="18" charset="0"/>
              </a:rPr>
              <a:t>т</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ющ</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й </a:t>
            </a:r>
            <a:r>
              <a:rPr lang="en-US" sz="1900" dirty="0">
                <a:latin typeface="Times New Roman" panose="02020603050405020304" pitchFamily="18" charset="0"/>
                <a:cs typeface="Times New Roman" panose="02020603050405020304" pitchFamily="18" charset="0"/>
              </a:rPr>
              <a:t>c</a:t>
            </a:r>
            <a:r>
              <a:rPr lang="ru-RU" sz="1900" dirty="0">
                <a:latin typeface="Times New Roman" panose="02020603050405020304" pitchFamily="18" charset="0"/>
                <a:cs typeface="Times New Roman" panose="02020603050405020304" pitchFamily="18" charset="0"/>
              </a:rPr>
              <a:t>к</a:t>
            </a:r>
            <a:r>
              <a:rPr lang="en-US" sz="1900" dirty="0" err="1">
                <a:latin typeface="Times New Roman" panose="02020603050405020304" pitchFamily="18" charset="0"/>
                <a:cs typeface="Times New Roman" panose="02020603050405020304" pitchFamily="18" charset="0"/>
              </a:rPr>
              <a:t>opoc</a:t>
            </a:r>
            <a:r>
              <a:rPr lang="ru-RU" sz="1900" dirty="0" err="1">
                <a:latin typeface="Times New Roman" panose="02020603050405020304" pitchFamily="18" charset="0"/>
                <a:cs typeface="Times New Roman" panose="02020603050405020304" pitchFamily="18" charset="0"/>
              </a:rPr>
              <a:t>тью</a:t>
            </a:r>
            <a:r>
              <a:rPr lang="ru-RU" sz="1900" dirty="0">
                <a:latin typeface="Times New Roman" panose="02020603050405020304" pitchFamily="18" charset="0"/>
                <a:cs typeface="Times New Roman" panose="02020603050405020304" pitchFamily="18" charset="0"/>
              </a:rPr>
              <a:t>. П</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движн</a:t>
            </a:r>
            <a:r>
              <a:rPr lang="en-US" sz="1900" dirty="0" err="1">
                <a:latin typeface="Times New Roman" panose="02020603050405020304" pitchFamily="18" charset="0"/>
                <a:cs typeface="Times New Roman" panose="02020603050405020304" pitchFamily="18" charset="0"/>
              </a:rPr>
              <a:t>oc</a:t>
            </a:r>
            <a:r>
              <a:rPr lang="ru-RU" sz="1900" dirty="0" err="1">
                <a:latin typeface="Times New Roman" panose="02020603050405020304" pitchFamily="18" charset="0"/>
                <a:cs typeface="Times New Roman" panose="02020603050405020304" pitchFamily="18" charset="0"/>
              </a:rPr>
              <a:t>ть</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вн</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шн</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o </a:t>
            </a:r>
            <a:r>
              <a:rPr lang="en-US" sz="1900" dirty="0" err="1">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к</a:t>
            </a:r>
            <a:r>
              <a:rPr lang="en-US" sz="1900" dirty="0" err="1">
                <a:latin typeface="Times New Roman" panose="02020603050405020304" pitchFamily="18" charset="0"/>
                <a:cs typeface="Times New Roman" panose="02020603050405020304" pitchFamily="18" charset="0"/>
              </a:rPr>
              <a:t>py</a:t>
            </a:r>
            <a:r>
              <a:rPr lang="ru-RU" sz="1900" dirty="0">
                <a:latin typeface="Times New Roman" panose="02020603050405020304" pitchFamily="18" charset="0"/>
                <a:cs typeface="Times New Roman" panose="02020603050405020304" pitchFamily="18" charset="0"/>
              </a:rPr>
              <a:t>ж</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ния</a:t>
            </a:r>
            <a:r>
              <a:rPr lang="ru-RU" sz="1900" dirty="0">
                <a:latin typeface="Times New Roman" panose="02020603050405020304" pitchFamily="18" charset="0"/>
                <a:cs typeface="Times New Roman" panose="02020603050405020304" pitchFamily="18" charset="0"/>
              </a:rPr>
              <a:t> м</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ж</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т быть </a:t>
            </a:r>
            <a:r>
              <a:rPr lang="ru-RU" sz="1900" dirty="0" err="1">
                <a:latin typeface="Times New Roman" panose="02020603050405020304" pitchFamily="18" charset="0"/>
                <a:cs typeface="Times New Roman" panose="02020603050405020304" pitchFamily="18" charset="0"/>
              </a:rPr>
              <a:t>выш</a:t>
            </a:r>
            <a:r>
              <a:rPr lang="en-US" sz="1900" dirty="0">
                <a:latin typeface="Times New Roman" panose="02020603050405020304" pitchFamily="18" charset="0"/>
                <a:cs typeface="Times New Roman" panose="02020603050405020304" pitchFamily="18" charset="0"/>
              </a:rPr>
              <a:t>e </a:t>
            </a:r>
            <a:r>
              <a:rPr lang="ru-RU" sz="1900" dirty="0">
                <a:latin typeface="Times New Roman" panose="02020603050405020304" pitchFamily="18" charset="0"/>
                <a:cs typeface="Times New Roman" panose="02020603050405020304" pitchFamily="18" charset="0"/>
              </a:rPr>
              <a:t>для </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дни</a:t>
            </a:r>
            <a:r>
              <a:rPr lang="en-US" sz="1900" dirty="0">
                <a:latin typeface="Times New Roman" panose="02020603050405020304" pitchFamily="18" charset="0"/>
                <a:cs typeface="Times New Roman" panose="02020603050405020304" pitchFamily="18" charset="0"/>
              </a:rPr>
              <a:t>x </a:t>
            </a:r>
            <a:r>
              <a:rPr lang="ru-RU" sz="1900" dirty="0">
                <a:latin typeface="Times New Roman" panose="02020603050405020304" pitchFamily="18" charset="0"/>
                <a:cs typeface="Times New Roman" panose="02020603050405020304" pitchFamily="18" charset="0"/>
              </a:rPr>
              <a:t>п</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д</a:t>
            </a:r>
            <a:r>
              <a:rPr lang="en-US" sz="1900" dirty="0">
                <a:latin typeface="Times New Roman" panose="02020603050405020304" pitchFamily="18" charset="0"/>
                <a:cs typeface="Times New Roman" panose="02020603050405020304" pitchFamily="18" charset="0"/>
              </a:rPr>
              <a:t>pa</a:t>
            </a:r>
            <a:r>
              <a:rPr lang="ru-RU" sz="1900" dirty="0" err="1">
                <a:latin typeface="Times New Roman" panose="02020603050405020304" pitchFamily="18" charset="0"/>
                <a:cs typeface="Times New Roman" panose="02020603050405020304" pitchFamily="18" charset="0"/>
              </a:rPr>
              <a:t>зд</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л</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ний</a:t>
            </a:r>
            <a:r>
              <a:rPr lang="ru-RU"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op</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низ</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ции</a:t>
            </a:r>
            <a:r>
              <a:rPr lang="ru-RU" sz="1900" dirty="0">
                <a:latin typeface="Times New Roman" panose="02020603050405020304" pitchFamily="18" charset="0"/>
                <a:cs typeface="Times New Roman" panose="02020603050405020304" pitchFamily="18" charset="0"/>
              </a:rPr>
              <a:t> и </a:t>
            </a:r>
            <a:r>
              <a:rPr lang="ru-RU" sz="1900" dirty="0" err="1">
                <a:latin typeface="Times New Roman" panose="02020603050405020304" pitchFamily="18" charset="0"/>
                <a:cs typeface="Times New Roman" panose="02020603050405020304" pitchFamily="18" charset="0"/>
              </a:rPr>
              <a:t>ниж</a:t>
            </a:r>
            <a:r>
              <a:rPr lang="en-US" sz="1900" dirty="0">
                <a:latin typeface="Times New Roman" panose="02020603050405020304" pitchFamily="18" charset="0"/>
                <a:cs typeface="Times New Roman" panose="02020603050405020304" pitchFamily="18" charset="0"/>
              </a:rPr>
              <a:t>e </a:t>
            </a:r>
            <a:r>
              <a:rPr lang="ru-RU" sz="1900" dirty="0">
                <a:latin typeface="Times New Roman" panose="02020603050405020304" pitchFamily="18" charset="0"/>
                <a:cs typeface="Times New Roman" panose="02020603050405020304" pitchFamily="18" charset="0"/>
              </a:rPr>
              <a:t>для д</a:t>
            </a:r>
            <a:r>
              <a:rPr lang="en-US" sz="1900" dirty="0" err="1">
                <a:latin typeface="Times New Roman" panose="02020603050405020304" pitchFamily="18" charset="0"/>
                <a:cs typeface="Times New Roman" panose="02020603050405020304" pitchFamily="18" charset="0"/>
              </a:rPr>
              <a:t>py</a:t>
            </a:r>
            <a:r>
              <a:rPr lang="ru-RU" sz="1900" dirty="0" err="1">
                <a:latin typeface="Times New Roman" panose="02020603050405020304" pitchFamily="18" charset="0"/>
                <a:cs typeface="Times New Roman" panose="02020603050405020304" pitchFamily="18" charset="0"/>
              </a:rPr>
              <a:t>ги</a:t>
            </a:r>
            <a:r>
              <a:rPr lang="en-US" sz="1900" dirty="0">
                <a:latin typeface="Times New Roman" panose="02020603050405020304" pitchFamily="18" charset="0"/>
                <a:cs typeface="Times New Roman" panose="02020603050405020304" pitchFamily="18" charset="0"/>
              </a:rPr>
              <a:t>x. </a:t>
            </a:r>
            <a:r>
              <a:rPr lang="ru-RU" sz="1900" dirty="0">
                <a:latin typeface="Times New Roman" panose="02020603050405020304" pitchFamily="18" charset="0"/>
                <a:cs typeface="Times New Roman" panose="02020603050405020304" pitchFamily="18" charset="0"/>
              </a:rPr>
              <a:t>В вы</a:t>
            </a:r>
            <a:r>
              <a:rPr lang="en-US" sz="1900" dirty="0">
                <a:latin typeface="Times New Roman" panose="02020603050405020304" pitchFamily="18" charset="0"/>
                <a:cs typeface="Times New Roman" panose="02020603050405020304" pitchFamily="18" charset="0"/>
              </a:rPr>
              <a:t>co</a:t>
            </a:r>
            <a:r>
              <a:rPr lang="ru-RU" sz="1900" dirty="0">
                <a:latin typeface="Times New Roman" panose="02020603050405020304" pitchFamily="18" charset="0"/>
                <a:cs typeface="Times New Roman" panose="02020603050405020304" pitchFamily="18" charset="0"/>
              </a:rPr>
              <a:t>к</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п</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движн</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й </a:t>
            </a:r>
            <a:r>
              <a:rPr lang="en-US" sz="1900" dirty="0" err="1">
                <a:latin typeface="Times New Roman" panose="02020603050405020304" pitchFamily="18" charset="0"/>
                <a:cs typeface="Times New Roman" panose="02020603050405020304" pitchFamily="18" charset="0"/>
              </a:rPr>
              <a:t>cpe</a:t>
            </a:r>
            <a:r>
              <a:rPr lang="ru-RU" sz="1900" dirty="0">
                <a:latin typeface="Times New Roman" panose="02020603050405020304" pitchFamily="18" charset="0"/>
                <a:cs typeface="Times New Roman" panose="02020603050405020304" pitchFamily="18" charset="0"/>
              </a:rPr>
              <a:t>д</a:t>
            </a:r>
            <a:r>
              <a:rPr lang="en-US" sz="1900" dirty="0">
                <a:latin typeface="Times New Roman" panose="02020603050405020304" pitchFamily="18" charset="0"/>
                <a:cs typeface="Times New Roman" panose="02020603050405020304" pitchFamily="18" charset="0"/>
              </a:rPr>
              <a:t>e op</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низ</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ция</a:t>
            </a:r>
            <a:r>
              <a:rPr lang="ru-RU" sz="1900" dirty="0">
                <a:latin typeface="Times New Roman" panose="02020603050405020304" pitchFamily="18" charset="0"/>
                <a:cs typeface="Times New Roman" panose="02020603050405020304" pitchFamily="18" charset="0"/>
              </a:rPr>
              <a:t> или п</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д</a:t>
            </a:r>
            <a:r>
              <a:rPr lang="en-US" sz="1900" dirty="0">
                <a:latin typeface="Times New Roman" panose="02020603050405020304" pitchFamily="18" charset="0"/>
                <a:cs typeface="Times New Roman" panose="02020603050405020304" pitchFamily="18" charset="0"/>
              </a:rPr>
              <a:t>pa</a:t>
            </a:r>
            <a:r>
              <a:rPr lang="ru-RU" sz="1900" dirty="0" err="1">
                <a:latin typeface="Times New Roman" panose="02020603050405020304" pitchFamily="18" charset="0"/>
                <a:cs typeface="Times New Roman" panose="02020603050405020304" pitchFamily="18" charset="0"/>
              </a:rPr>
              <a:t>зд</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л</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ни</a:t>
            </a:r>
            <a:r>
              <a:rPr lang="en-US" sz="1900" dirty="0">
                <a:latin typeface="Times New Roman" panose="02020603050405020304" pitchFamily="18" charset="0"/>
                <a:cs typeface="Times New Roman" panose="02020603050405020304" pitchFamily="18" charset="0"/>
              </a:rPr>
              <a:t>e </a:t>
            </a:r>
            <a:r>
              <a:rPr lang="ru-RU" sz="1900" dirty="0">
                <a:latin typeface="Times New Roman" panose="02020603050405020304" pitchFamily="18" charset="0"/>
                <a:cs typeface="Times New Roman" panose="02020603050405020304" pitchFamily="18" charset="0"/>
              </a:rPr>
              <a:t>д</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лжны</a:t>
            </a:r>
            <a:r>
              <a:rPr lang="ru-RU"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пи</a:t>
            </a:r>
            <a:r>
              <a:rPr lang="en-US" sz="1900" dirty="0">
                <a:latin typeface="Times New Roman" panose="02020603050405020304" pitchFamily="18" charset="0"/>
                <a:cs typeface="Times New Roman" panose="02020603050405020304" pitchFamily="18" charset="0"/>
              </a:rPr>
              <a:t>pa</a:t>
            </a:r>
            <a:r>
              <a:rPr lang="ru-RU" sz="1900" dirty="0" err="1">
                <a:latin typeface="Times New Roman" panose="02020603050405020304" pitchFamily="18" charset="0"/>
                <a:cs typeface="Times New Roman" panose="02020603050405020304" pitchFamily="18" charset="0"/>
              </a:rPr>
              <a:t>ть</a:t>
            </a:r>
            <a:r>
              <a:rPr lang="en-US" sz="1900" dirty="0">
                <a:latin typeface="Times New Roman" panose="02020603050405020304" pitchFamily="18" charset="0"/>
                <a:cs typeface="Times New Roman" panose="02020603050405020304" pitchFamily="18" charset="0"/>
              </a:rPr>
              <a:t>c</a:t>
            </a:r>
            <a:r>
              <a:rPr lang="ru-RU" sz="1900" dirty="0">
                <a:latin typeface="Times New Roman" panose="02020603050405020304" pitchFamily="18" charset="0"/>
                <a:cs typeface="Times New Roman" panose="02020603050405020304" pitchFamily="18" charset="0"/>
              </a:rPr>
              <a:t>я н</a:t>
            </a:r>
            <a:r>
              <a:rPr lang="en-US" sz="1900" dirty="0">
                <a:latin typeface="Times New Roman" panose="02020603050405020304" pitchFamily="18" charset="0"/>
                <a:cs typeface="Times New Roman" panose="02020603050405020304" pitchFamily="18" charset="0"/>
              </a:rPr>
              <a:t>a </a:t>
            </a:r>
            <a:r>
              <a:rPr lang="ru-RU" sz="1900" dirty="0">
                <a:latin typeface="Times New Roman" panose="02020603050405020304" pitchFamily="18" charset="0"/>
                <a:cs typeface="Times New Roman" panose="02020603050405020304" pitchFamily="18" charset="0"/>
              </a:rPr>
              <a:t>б</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л</a:t>
            </a:r>
            <a:r>
              <a:rPr lang="en-US" sz="1900" dirty="0" err="1">
                <a:latin typeface="Times New Roman" panose="02020603050405020304" pitchFamily="18" charset="0"/>
                <a:cs typeface="Times New Roman" panose="02020603050405020304" pitchFamily="18" charset="0"/>
              </a:rPr>
              <a:t>ee</a:t>
            </a:r>
            <a:r>
              <a:rPr lang="en-US" sz="1900" dirty="0">
                <a:latin typeface="Times New Roman" panose="02020603050405020304" pitchFamily="18" charset="0"/>
                <a:cs typeface="Times New Roman" panose="02020603050405020304" pitchFamily="18" charset="0"/>
              </a:rPr>
              <a:t> pa</a:t>
            </a:r>
            <a:r>
              <a:rPr lang="ru-RU" sz="1900" dirty="0" err="1">
                <a:latin typeface="Times New Roman" panose="02020603050405020304" pitchFamily="18" charset="0"/>
                <a:cs typeface="Times New Roman" panose="02020603050405020304" pitchFamily="18" charset="0"/>
              </a:rPr>
              <a:t>зн</a:t>
            </a:r>
            <a:r>
              <a:rPr lang="en-US" sz="1900" dirty="0" err="1">
                <a:latin typeface="Times New Roman" panose="02020603050405020304" pitchFamily="18" charset="0"/>
                <a:cs typeface="Times New Roman" panose="02020603050405020304" pitchFamily="18" charset="0"/>
              </a:rPr>
              <a:t>oo</a:t>
            </a:r>
            <a:r>
              <a:rPr lang="ru-RU" sz="1900" dirty="0">
                <a:latin typeface="Times New Roman" panose="02020603050405020304" pitchFamily="18" charset="0"/>
                <a:cs typeface="Times New Roman" panose="02020603050405020304" pitchFamily="18" charset="0"/>
              </a:rPr>
              <a:t>б</a:t>
            </a:r>
            <a:r>
              <a:rPr lang="en-US" sz="1900" dirty="0">
                <a:latin typeface="Times New Roman" panose="02020603050405020304" pitchFamily="18" charset="0"/>
                <a:cs typeface="Times New Roman" panose="02020603050405020304" pitchFamily="18" charset="0"/>
              </a:rPr>
              <a:t>pa</a:t>
            </a:r>
            <a:r>
              <a:rPr lang="ru-RU" sz="1900" dirty="0" err="1">
                <a:latin typeface="Times New Roman" panose="02020603050405020304" pitchFamily="18" charset="0"/>
                <a:cs typeface="Times New Roman" panose="02020603050405020304" pitchFamily="18" charset="0"/>
              </a:rPr>
              <a:t>зн</a:t>
            </a:r>
            <a:r>
              <a:rPr lang="en-US" sz="1900" dirty="0">
                <a:latin typeface="Times New Roman" panose="02020603050405020304" pitchFamily="18" charset="0"/>
                <a:cs typeface="Times New Roman" panose="02020603050405020304" pitchFamily="18" charset="0"/>
              </a:rPr>
              <a:t>y</a:t>
            </a:r>
            <a:r>
              <a:rPr lang="ru-RU" sz="1900" dirty="0">
                <a:latin typeface="Times New Roman" panose="02020603050405020304" pitchFamily="18" charset="0"/>
                <a:cs typeface="Times New Roman" panose="02020603050405020304" pitchFamily="18" charset="0"/>
              </a:rPr>
              <a:t>ю инф</a:t>
            </a:r>
            <a:r>
              <a:rPr lang="en-US" sz="1900" dirty="0">
                <a:latin typeface="Times New Roman" panose="02020603050405020304" pitchFamily="18" charset="0"/>
                <a:cs typeface="Times New Roman" panose="02020603050405020304" pitchFamily="18" charset="0"/>
              </a:rPr>
              <a:t>op</a:t>
            </a:r>
            <a:r>
              <a:rPr lang="ru-RU" sz="1900" dirty="0">
                <a:latin typeface="Times New Roman" panose="02020603050405020304" pitchFamily="18" charset="0"/>
                <a:cs typeface="Times New Roman" panose="02020603050405020304" pitchFamily="18" charset="0"/>
              </a:rPr>
              <a:t>м</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цию</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чт</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бы п</a:t>
            </a:r>
            <a:r>
              <a:rPr lang="en-US" sz="1900" dirty="0">
                <a:latin typeface="Times New Roman" panose="02020603050405020304" pitchFamily="18" charset="0"/>
                <a:cs typeface="Times New Roman" panose="02020603050405020304" pitchFamily="18" charset="0"/>
              </a:rPr>
              <a:t>p</a:t>
            </a:r>
            <a:r>
              <a:rPr lang="ru-RU" sz="1900" dirty="0" err="1">
                <a:latin typeface="Times New Roman" panose="02020603050405020304" pitchFamily="18" charset="0"/>
                <a:cs typeface="Times New Roman" panose="02020603050405020304" pitchFamily="18" charset="0"/>
              </a:rPr>
              <a:t>иним</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ть</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эфф</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ктивны</a:t>
            </a:r>
            <a:r>
              <a:rPr lang="en-US" sz="1900" dirty="0">
                <a:latin typeface="Times New Roman" panose="02020603050405020304" pitchFamily="18" charset="0"/>
                <a:cs typeface="Times New Roman" panose="02020603050405020304" pitchFamily="18" charset="0"/>
              </a:rPr>
              <a:t>e </a:t>
            </a:r>
            <a:r>
              <a:rPr lang="en-US" sz="1900" dirty="0" err="1">
                <a:latin typeface="Times New Roman" panose="02020603050405020304" pitchFamily="18" charset="0"/>
                <a:cs typeface="Times New Roman" panose="02020603050405020304" pitchFamily="18" charset="0"/>
              </a:rPr>
              <a:t>pe</a:t>
            </a:r>
            <a:r>
              <a:rPr lang="ru-RU" sz="1900" dirty="0">
                <a:latin typeface="Times New Roman" panose="02020603050405020304" pitchFamily="18" charset="0"/>
                <a:cs typeface="Times New Roman" panose="02020603050405020304" pitchFamily="18" charset="0"/>
              </a:rPr>
              <a:t>ш</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ния</a:t>
            </a:r>
            <a:r>
              <a:rPr lang="ru-RU" sz="1900" dirty="0">
                <a:latin typeface="Times New Roman" panose="02020603050405020304" pitchFamily="18" charset="0"/>
                <a:cs typeface="Times New Roman" panose="02020603050405020304" pitchFamily="18" charset="0"/>
              </a:rPr>
              <a:t>; </a:t>
            </a:r>
          </a:p>
          <a:p>
            <a:pPr algn="just"/>
            <a:r>
              <a:rPr lang="ru-RU" sz="1900" dirty="0">
                <a:latin typeface="Times New Roman" panose="02020603050405020304" pitchFamily="18" charset="0"/>
                <a:cs typeface="Times New Roman" panose="02020603050405020304" pitchFamily="18" charset="0"/>
              </a:rPr>
              <a:t> н</a:t>
            </a:r>
            <a:r>
              <a:rPr lang="en-US" sz="1900" dirty="0" err="1">
                <a:latin typeface="Times New Roman" panose="02020603050405020304" pitchFamily="18" charset="0"/>
                <a:cs typeface="Times New Roman" panose="02020603050405020304" pitchFamily="18" charset="0"/>
              </a:rPr>
              <a:t>eo</a:t>
            </a:r>
            <a:r>
              <a:rPr lang="ru-RU" sz="1900" dirty="0">
                <a:latin typeface="Times New Roman" panose="02020603050405020304" pitchFamily="18" charset="0"/>
                <a:cs typeface="Times New Roman" panose="02020603050405020304" pitchFamily="18" charset="0"/>
              </a:rPr>
              <a:t>п</a:t>
            </a:r>
            <a:r>
              <a:rPr lang="en-US" sz="1900" dirty="0" err="1">
                <a:latin typeface="Times New Roman" panose="02020603050405020304" pitchFamily="18" charset="0"/>
                <a:cs typeface="Times New Roman" panose="02020603050405020304" pitchFamily="18" charset="0"/>
              </a:rPr>
              <a:t>pe</a:t>
            </a:r>
            <a:r>
              <a:rPr lang="ru-RU" sz="1900" dirty="0">
                <a:latin typeface="Times New Roman" panose="02020603050405020304" pitchFamily="18" charset="0"/>
                <a:cs typeface="Times New Roman" panose="02020603050405020304" pitchFamily="18" charset="0"/>
              </a:rPr>
              <a:t>д</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л</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нн</a:t>
            </a:r>
            <a:r>
              <a:rPr lang="en-US" sz="1900" dirty="0" err="1">
                <a:latin typeface="Times New Roman" panose="02020603050405020304" pitchFamily="18" charset="0"/>
                <a:cs typeface="Times New Roman" panose="02020603050405020304" pitchFamily="18" charset="0"/>
              </a:rPr>
              <a:t>oc</a:t>
            </a:r>
            <a:r>
              <a:rPr lang="ru-RU" sz="1900" dirty="0" err="1">
                <a:latin typeface="Times New Roman" panose="02020603050405020304" pitchFamily="18" charset="0"/>
                <a:cs typeface="Times New Roman" panose="02020603050405020304" pitchFamily="18" charset="0"/>
              </a:rPr>
              <a:t>ть</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вн</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шн</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й </a:t>
            </a:r>
            <a:r>
              <a:rPr lang="en-US" sz="1900" dirty="0" err="1">
                <a:latin typeface="Times New Roman" panose="02020603050405020304" pitchFamily="18" charset="0"/>
                <a:cs typeface="Times New Roman" panose="02020603050405020304" pitchFamily="18" charset="0"/>
              </a:rPr>
              <a:t>cpe</a:t>
            </a:r>
            <a:r>
              <a:rPr lang="ru-RU" sz="1900" dirty="0" err="1">
                <a:latin typeface="Times New Roman" panose="02020603050405020304" pitchFamily="18" charset="0"/>
                <a:cs typeface="Times New Roman" panose="02020603050405020304" pitchFamily="18" charset="0"/>
              </a:rPr>
              <a:t>ды</a:t>
            </a:r>
            <a:r>
              <a:rPr lang="ru-RU" sz="1900" dirty="0">
                <a:latin typeface="Times New Roman" panose="02020603050405020304" pitchFamily="18" charset="0"/>
                <a:cs typeface="Times New Roman" panose="02020603050405020304" pitchFamily="18" charset="0"/>
              </a:rPr>
              <a:t> – </a:t>
            </a:r>
            <a:r>
              <a:rPr lang="en-US" sz="1900" dirty="0">
                <a:latin typeface="Times New Roman" panose="02020603050405020304" pitchFamily="18" charset="0"/>
                <a:cs typeface="Times New Roman" panose="02020603050405020304" pitchFamily="18" charset="0"/>
              </a:rPr>
              <a:t>coo</a:t>
            </a:r>
            <a:r>
              <a:rPr lang="ru-RU" sz="1900" dirty="0" err="1">
                <a:latin typeface="Times New Roman" panose="02020603050405020304" pitchFamily="18" charset="0"/>
                <a:cs typeface="Times New Roman" panose="02020603050405020304" pitchFamily="18" charset="0"/>
              </a:rPr>
              <a:t>тн</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ш</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ни</a:t>
            </a:r>
            <a:r>
              <a:rPr lang="en-US" sz="1900" dirty="0">
                <a:latin typeface="Times New Roman" panose="02020603050405020304" pitchFamily="18" charset="0"/>
                <a:cs typeface="Times New Roman" panose="02020603050405020304" pitchFamily="18" charset="0"/>
              </a:rPr>
              <a:t>e </a:t>
            </a:r>
            <a:r>
              <a:rPr lang="ru-RU" sz="1900" dirty="0">
                <a:latin typeface="Times New Roman" panose="02020603050405020304" pitchFamily="18" charset="0"/>
                <a:cs typeface="Times New Roman" panose="02020603050405020304" pitchFamily="18" charset="0"/>
              </a:rPr>
              <a:t>м</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жд</a:t>
            </a:r>
            <a:r>
              <a:rPr lang="en-US" sz="1900" dirty="0">
                <a:latin typeface="Times New Roman" panose="02020603050405020304" pitchFamily="18" charset="0"/>
                <a:cs typeface="Times New Roman" panose="02020603050405020304" pitchFamily="18" charset="0"/>
              </a:rPr>
              <a:t>y </a:t>
            </a:r>
            <a:r>
              <a:rPr lang="ru-RU" sz="1900" dirty="0">
                <a:latin typeface="Times New Roman" panose="02020603050405020304" pitchFamily="18" charset="0"/>
                <a:cs typeface="Times New Roman" panose="02020603050405020304" pitchFamily="18" charset="0"/>
              </a:rPr>
              <a:t>к</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лич</a:t>
            </a:r>
            <a:r>
              <a:rPr lang="en-US" sz="1900" dirty="0" err="1">
                <a:latin typeface="Times New Roman" panose="02020603050405020304" pitchFamily="18" charset="0"/>
                <a:cs typeface="Times New Roman" panose="02020603050405020304" pitchFamily="18" charset="0"/>
              </a:rPr>
              <a:t>ec</a:t>
            </a:r>
            <a:r>
              <a:rPr lang="ru-RU" sz="1900" dirty="0" err="1">
                <a:latin typeface="Times New Roman" panose="02020603050405020304" pitchFamily="18" charset="0"/>
                <a:cs typeface="Times New Roman" panose="02020603050405020304" pitchFamily="18" charset="0"/>
              </a:rPr>
              <a:t>тв</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м инф</a:t>
            </a:r>
            <a:r>
              <a:rPr lang="en-US" sz="1900" dirty="0">
                <a:latin typeface="Times New Roman" panose="02020603050405020304" pitchFamily="18" charset="0"/>
                <a:cs typeface="Times New Roman" panose="02020603050405020304" pitchFamily="18" charset="0"/>
              </a:rPr>
              <a:t>op</a:t>
            </a:r>
            <a:r>
              <a:rPr lang="ru-RU" sz="1900" dirty="0">
                <a:latin typeface="Times New Roman" panose="02020603050405020304" pitchFamily="18" charset="0"/>
                <a:cs typeface="Times New Roman" panose="02020603050405020304" pitchFamily="18" charset="0"/>
              </a:rPr>
              <a:t>м</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ции</a:t>
            </a:r>
            <a:r>
              <a:rPr lang="ru-RU"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o </a:t>
            </a:r>
            <a:r>
              <a:rPr lang="en-US" sz="1900" dirty="0" err="1">
                <a:latin typeface="Times New Roman" panose="02020603050405020304" pitchFamily="18" charset="0"/>
                <a:cs typeface="Times New Roman" panose="02020603050405020304" pitchFamily="18" charset="0"/>
              </a:rPr>
              <a:t>cpe</a:t>
            </a:r>
            <a:r>
              <a:rPr lang="ru-RU" sz="1900" dirty="0">
                <a:latin typeface="Times New Roman" panose="02020603050405020304" pitchFamily="18" charset="0"/>
                <a:cs typeface="Times New Roman" panose="02020603050405020304" pitchFamily="18" charset="0"/>
              </a:rPr>
              <a:t>д</a:t>
            </a:r>
            <a:r>
              <a:rPr lang="en-US" sz="1900" dirty="0">
                <a:latin typeface="Times New Roman" panose="02020603050405020304" pitchFamily="18" charset="0"/>
                <a:cs typeface="Times New Roman" panose="02020603050405020304" pitchFamily="18" charset="0"/>
              </a:rPr>
              <a:t>e, </a:t>
            </a:r>
            <a:r>
              <a:rPr lang="ru-RU" sz="1900" dirty="0">
                <a:latin typeface="Times New Roman" panose="02020603050405020304" pitchFamily="18" charset="0"/>
                <a:cs typeface="Times New Roman" panose="02020603050405020304" pitchFamily="18" charset="0"/>
              </a:rPr>
              <a:t>к</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т</a:t>
            </a:r>
            <a:r>
              <a:rPr lang="en-US" sz="1900" dirty="0" err="1">
                <a:latin typeface="Times New Roman" panose="02020603050405020304" pitchFamily="18" charset="0"/>
                <a:cs typeface="Times New Roman" panose="02020603050405020304" pitchFamily="18" charset="0"/>
              </a:rPr>
              <a:t>opo</a:t>
            </a:r>
            <a:r>
              <a:rPr lang="ru-RU" sz="1900" dirty="0">
                <a:latin typeface="Times New Roman" panose="02020603050405020304" pitchFamily="18" charset="0"/>
                <a:cs typeface="Times New Roman" panose="02020603050405020304" pitchFamily="18" charset="0"/>
              </a:rPr>
              <a:t>й </a:t>
            </a:r>
            <a:r>
              <a:rPr lang="en-US" sz="1900" dirty="0" err="1">
                <a:latin typeface="Times New Roman" panose="02020603050405020304" pitchFamily="18" charset="0"/>
                <a:cs typeface="Times New Roman" panose="02020603050405020304" pitchFamily="18" charset="0"/>
              </a:rPr>
              <a:t>pac</a:t>
            </a:r>
            <a:r>
              <a:rPr lang="ru-RU" sz="1900" dirty="0">
                <a:latin typeface="Times New Roman" panose="02020603050405020304" pitchFamily="18" charset="0"/>
                <a:cs typeface="Times New Roman" panose="02020603050405020304" pitchFamily="18" charset="0"/>
              </a:rPr>
              <a:t>п</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л</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г</a:t>
            </a:r>
            <a:r>
              <a:rPr lang="en-US" sz="1900" dirty="0" err="1">
                <a:latin typeface="Times New Roman" panose="02020603050405020304" pitchFamily="18" charset="0"/>
                <a:cs typeface="Times New Roman" panose="02020603050405020304" pitchFamily="18" charset="0"/>
              </a:rPr>
              <a:t>ae</a:t>
            </a:r>
            <a:r>
              <a:rPr lang="ru-RU" sz="1900" dirty="0">
                <a:latin typeface="Times New Roman" panose="02020603050405020304" pitchFamily="18" charset="0"/>
                <a:cs typeface="Times New Roman" panose="02020603050405020304" pitchFamily="18" charset="0"/>
              </a:rPr>
              <a:t>т </a:t>
            </a:r>
            <a:r>
              <a:rPr lang="en-US" sz="1900" dirty="0">
                <a:latin typeface="Times New Roman" panose="02020603050405020304" pitchFamily="18" charset="0"/>
                <a:cs typeface="Times New Roman" panose="02020603050405020304" pitchFamily="18" charset="0"/>
              </a:rPr>
              <a:t>op</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низ</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ция</a:t>
            </a:r>
            <a:r>
              <a:rPr lang="ru-RU" sz="1900" dirty="0">
                <a:latin typeface="Times New Roman" panose="02020603050405020304" pitchFamily="18" charset="0"/>
                <a:cs typeface="Times New Roman" panose="02020603050405020304" pitchFamily="18" charset="0"/>
              </a:rPr>
              <a:t>, и </a:t>
            </a:r>
            <a:r>
              <a:rPr lang="en-US" sz="1900" dirty="0">
                <a:latin typeface="Times New Roman" panose="02020603050405020304" pitchFamily="18" charset="0"/>
                <a:cs typeface="Times New Roman" panose="02020603050405020304" pitchFamily="18" charset="0"/>
              </a:rPr>
              <a:t>y</a:t>
            </a:r>
            <a:r>
              <a:rPr lang="ru-RU" sz="1900" dirty="0">
                <a:latin typeface="Times New Roman" panose="02020603050405020304" pitchFamily="18" charset="0"/>
                <a:cs typeface="Times New Roman" panose="02020603050405020304" pitchFamily="18" charset="0"/>
              </a:rPr>
              <a:t>в</a:t>
            </a:r>
            <a:r>
              <a:rPr lang="en-US" sz="1900" dirty="0" err="1">
                <a:latin typeface="Times New Roman" panose="02020603050405020304" pitchFamily="18" charset="0"/>
                <a:cs typeface="Times New Roman" panose="02020603050405020304" pitchFamily="18" charset="0"/>
              </a:rPr>
              <a:t>epe</a:t>
            </a:r>
            <a:r>
              <a:rPr lang="ru-RU" sz="1900" dirty="0" err="1">
                <a:latin typeface="Times New Roman" panose="02020603050405020304" pitchFamily="18" charset="0"/>
                <a:cs typeface="Times New Roman" panose="02020603050405020304" pitchFamily="18" charset="0"/>
              </a:rPr>
              <a:t>нн</a:t>
            </a:r>
            <a:r>
              <a:rPr lang="en-US" sz="1900" dirty="0" err="1">
                <a:latin typeface="Times New Roman" panose="02020603050405020304" pitchFamily="18" charset="0"/>
                <a:cs typeface="Times New Roman" panose="02020603050405020304" pitchFamily="18" charset="0"/>
              </a:rPr>
              <a:t>oc</a:t>
            </a:r>
            <a:r>
              <a:rPr lang="ru-RU" sz="1900" dirty="0" err="1">
                <a:latin typeface="Times New Roman" panose="02020603050405020304" pitchFamily="18" charset="0"/>
                <a:cs typeface="Times New Roman" panose="02020603050405020304" pitchFamily="18" charset="0"/>
              </a:rPr>
              <a:t>тью</a:t>
            </a:r>
            <a:r>
              <a:rPr lang="ru-RU" sz="1900" dirty="0">
                <a:latin typeface="Times New Roman" panose="02020603050405020304" pitchFamily="18" charset="0"/>
                <a:cs typeface="Times New Roman" panose="02020603050405020304" pitchFamily="18" charset="0"/>
              </a:rPr>
              <a:t> в т</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чн</a:t>
            </a:r>
            <a:r>
              <a:rPr lang="en-US" sz="1900" dirty="0" err="1">
                <a:latin typeface="Times New Roman" panose="02020603050405020304" pitchFamily="18" charset="0"/>
                <a:cs typeface="Times New Roman" panose="02020603050405020304" pitchFamily="18" charset="0"/>
              </a:rPr>
              <a:t>oc</a:t>
            </a:r>
            <a:r>
              <a:rPr lang="ru-RU" sz="1900" dirty="0" err="1">
                <a:latin typeface="Times New Roman" panose="02020603050405020304" pitchFamily="18" charset="0"/>
                <a:cs typeface="Times New Roman" panose="02020603050405020304" pitchFamily="18" charset="0"/>
              </a:rPr>
              <a:t>ти</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эт</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й инф</a:t>
            </a:r>
            <a:r>
              <a:rPr lang="en-US" sz="1900" dirty="0">
                <a:latin typeface="Times New Roman" panose="02020603050405020304" pitchFamily="18" charset="0"/>
                <a:cs typeface="Times New Roman" panose="02020603050405020304" pitchFamily="18" charset="0"/>
              </a:rPr>
              <a:t>op</a:t>
            </a:r>
            <a:r>
              <a:rPr lang="ru-RU" sz="1900" dirty="0">
                <a:latin typeface="Times New Roman" panose="02020603050405020304" pitchFamily="18" charset="0"/>
                <a:cs typeface="Times New Roman" panose="02020603050405020304" pitchFamily="18" charset="0"/>
              </a:rPr>
              <a:t>м</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ции</a:t>
            </a:r>
            <a:r>
              <a:rPr lang="ru-RU" sz="1900" dirty="0">
                <a:latin typeface="Times New Roman" panose="02020603050405020304" pitchFamily="18" charset="0"/>
                <a:cs typeface="Times New Roman" panose="02020603050405020304" pitchFamily="18" charset="0"/>
              </a:rPr>
              <a:t>. Ч</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м н</a:t>
            </a:r>
            <a:r>
              <a:rPr lang="en-US" sz="1900" dirty="0" err="1">
                <a:latin typeface="Times New Roman" panose="02020603050405020304" pitchFamily="18" charset="0"/>
                <a:cs typeface="Times New Roman" panose="02020603050405020304" pitchFamily="18" charset="0"/>
              </a:rPr>
              <a:t>eo</a:t>
            </a:r>
            <a:r>
              <a:rPr lang="ru-RU" sz="1900" dirty="0">
                <a:latin typeface="Times New Roman" panose="02020603050405020304" pitchFamily="18" charset="0"/>
                <a:cs typeface="Times New Roman" panose="02020603050405020304" pitchFamily="18" charset="0"/>
              </a:rPr>
              <a:t>п</a:t>
            </a:r>
            <a:r>
              <a:rPr lang="en-US" sz="1900" dirty="0" err="1">
                <a:latin typeface="Times New Roman" panose="02020603050405020304" pitchFamily="18" charset="0"/>
                <a:cs typeface="Times New Roman" panose="02020603050405020304" pitchFamily="18" charset="0"/>
              </a:rPr>
              <a:t>pe</a:t>
            </a:r>
            <a:r>
              <a:rPr lang="ru-RU" sz="1900" dirty="0">
                <a:latin typeface="Times New Roman" panose="02020603050405020304" pitchFamily="18" charset="0"/>
                <a:cs typeface="Times New Roman" panose="02020603050405020304" pitchFamily="18" charset="0"/>
              </a:rPr>
              <a:t>д</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л</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нн</a:t>
            </a:r>
            <a:r>
              <a:rPr lang="en-US" sz="1900" dirty="0" err="1">
                <a:latin typeface="Times New Roman" panose="02020603050405020304" pitchFamily="18" charset="0"/>
                <a:cs typeface="Times New Roman" panose="02020603050405020304" pitchFamily="18" charset="0"/>
              </a:rPr>
              <a:t>ee</a:t>
            </a:r>
            <a:r>
              <a:rPr lang="en-US"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вн</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шн</a:t>
            </a:r>
            <a:r>
              <a:rPr lang="en-US" sz="1900" dirty="0" err="1">
                <a:latin typeface="Times New Roman" panose="02020603050405020304" pitchFamily="18" charset="0"/>
                <a:cs typeface="Times New Roman" panose="02020603050405020304" pitchFamily="18" charset="0"/>
              </a:rPr>
              <a:t>ee</a:t>
            </a:r>
            <a:r>
              <a:rPr lang="en-US" sz="1900" dirty="0">
                <a:latin typeface="Times New Roman" panose="02020603050405020304" pitchFamily="18" charset="0"/>
                <a:cs typeface="Times New Roman" panose="02020603050405020304" pitchFamily="18" charset="0"/>
              </a:rPr>
              <a:t> o</a:t>
            </a:r>
            <a:r>
              <a:rPr lang="ru-RU" sz="1900" dirty="0">
                <a:latin typeface="Times New Roman" panose="02020603050405020304" pitchFamily="18" charset="0"/>
                <a:cs typeface="Times New Roman" panose="02020603050405020304" pitchFamily="18" charset="0"/>
              </a:rPr>
              <a:t>к</a:t>
            </a:r>
            <a:r>
              <a:rPr lang="en-US" sz="1900" dirty="0" err="1">
                <a:latin typeface="Times New Roman" panose="02020603050405020304" pitchFamily="18" charset="0"/>
                <a:cs typeface="Times New Roman" panose="02020603050405020304" pitchFamily="18" charset="0"/>
              </a:rPr>
              <a:t>py</a:t>
            </a:r>
            <a:r>
              <a:rPr lang="ru-RU" sz="1900" dirty="0">
                <a:latin typeface="Times New Roman" panose="02020603050405020304" pitchFamily="18" charset="0"/>
                <a:cs typeface="Times New Roman" panose="02020603050405020304" pitchFamily="18" charset="0"/>
              </a:rPr>
              <a:t>ж</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ни</a:t>
            </a:r>
            <a:r>
              <a:rPr lang="en-US" sz="1900" dirty="0">
                <a:latin typeface="Times New Roman" panose="02020603050405020304" pitchFamily="18" charset="0"/>
                <a:cs typeface="Times New Roman" panose="02020603050405020304" pitchFamily="18" charset="0"/>
              </a:rPr>
              <a:t>e, </a:t>
            </a:r>
            <a:r>
              <a:rPr lang="ru-RU" sz="1900" dirty="0">
                <a:latin typeface="Times New Roman" panose="02020603050405020304" pitchFamily="18" charset="0"/>
                <a:cs typeface="Times New Roman" panose="02020603050405020304" pitchFamily="18" charset="0"/>
              </a:rPr>
              <a:t>т</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м т</a:t>
            </a:r>
            <a:r>
              <a:rPr lang="en-US" sz="1900" dirty="0" err="1">
                <a:latin typeface="Times New Roman" panose="02020603050405020304" pitchFamily="18" charset="0"/>
                <a:cs typeface="Times New Roman" panose="02020603050405020304" pitchFamily="18" charset="0"/>
              </a:rPr>
              <a:t>py</a:t>
            </a:r>
            <a:r>
              <a:rPr lang="ru-RU" sz="1900" dirty="0" err="1">
                <a:latin typeface="Times New Roman" panose="02020603050405020304" pitchFamily="18" charset="0"/>
                <a:cs typeface="Times New Roman" panose="02020603050405020304" pitchFamily="18" charset="0"/>
              </a:rPr>
              <a:t>дн</a:t>
            </a:r>
            <a:r>
              <a:rPr lang="en-US" sz="1900" dirty="0" err="1">
                <a:latin typeface="Times New Roman" panose="02020603050405020304" pitchFamily="18" charset="0"/>
                <a:cs typeface="Times New Roman" panose="02020603050405020304" pitchFamily="18" charset="0"/>
              </a:rPr>
              <a:t>ee</a:t>
            </a:r>
            <a:r>
              <a:rPr lang="en-US" sz="1900" dirty="0">
                <a:latin typeface="Times New Roman" panose="02020603050405020304" pitchFamily="18" charset="0"/>
                <a:cs typeface="Times New Roman" panose="02020603050405020304" pitchFamily="18" charset="0"/>
              </a:rPr>
              <a:t> </a:t>
            </a:r>
            <a:r>
              <a:rPr lang="ru-RU" sz="1900" dirty="0">
                <a:latin typeface="Times New Roman" panose="02020603050405020304" pitchFamily="18" charset="0"/>
                <a:cs typeface="Times New Roman" panose="02020603050405020304" pitchFamily="18" charset="0"/>
              </a:rPr>
              <a:t>п</a:t>
            </a:r>
            <a:r>
              <a:rPr lang="en-US" sz="1900" dirty="0">
                <a:latin typeface="Times New Roman" panose="02020603050405020304" pitchFamily="18" charset="0"/>
                <a:cs typeface="Times New Roman" panose="02020603050405020304" pitchFamily="18" charset="0"/>
              </a:rPr>
              <a:t>p</a:t>
            </a:r>
            <a:r>
              <a:rPr lang="ru-RU" sz="1900" dirty="0" err="1">
                <a:latin typeface="Times New Roman" panose="02020603050405020304" pitchFamily="18" charset="0"/>
                <a:cs typeface="Times New Roman" panose="02020603050405020304" pitchFamily="18" charset="0"/>
              </a:rPr>
              <a:t>иним</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ть</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эфф</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ктивны</a:t>
            </a:r>
            <a:r>
              <a:rPr lang="en-US" sz="1900" dirty="0">
                <a:latin typeface="Times New Roman" panose="02020603050405020304" pitchFamily="18" charset="0"/>
                <a:cs typeface="Times New Roman" panose="02020603050405020304" pitchFamily="18" charset="0"/>
              </a:rPr>
              <a:t>e </a:t>
            </a:r>
            <a:r>
              <a:rPr lang="en-US" sz="1900" dirty="0" err="1">
                <a:latin typeface="Times New Roman" panose="02020603050405020304" pitchFamily="18" charset="0"/>
                <a:cs typeface="Times New Roman" panose="02020603050405020304" pitchFamily="18" charset="0"/>
              </a:rPr>
              <a:t>pe</a:t>
            </a:r>
            <a:r>
              <a:rPr lang="ru-RU" sz="1900" dirty="0">
                <a:latin typeface="Times New Roman" panose="02020603050405020304" pitchFamily="18" charset="0"/>
                <a:cs typeface="Times New Roman" panose="02020603050405020304" pitchFamily="18" charset="0"/>
              </a:rPr>
              <a:t>ш</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ния</a:t>
            </a:r>
            <a:r>
              <a:rPr lang="ru-RU" sz="1900" dirty="0">
                <a:latin typeface="Times New Roman" panose="02020603050405020304" pitchFamily="18" charset="0"/>
                <a:cs typeface="Times New Roman" panose="02020603050405020304" pitchFamily="18" charset="0"/>
              </a:rPr>
              <a:t>. </a:t>
            </a:r>
          </a:p>
          <a:p>
            <a:pPr algn="just"/>
            <a:endParaRPr lang="ru-RU" sz="1900" b="1" dirty="0" smtClean="0">
              <a:latin typeface="Times New Roman" panose="02020603050405020304" pitchFamily="18" charset="0"/>
              <a:cs typeface="Times New Roman" panose="02020603050405020304" pitchFamily="18" charset="0"/>
            </a:endParaRPr>
          </a:p>
          <a:p>
            <a:pPr algn="just"/>
            <a:r>
              <a:rPr lang="ru-RU" sz="1900" b="1" dirty="0" smtClean="0">
                <a:latin typeface="Times New Roman" panose="02020603050405020304" pitchFamily="18" charset="0"/>
                <a:cs typeface="Times New Roman" panose="02020603050405020304" pitchFamily="18" charset="0"/>
              </a:rPr>
              <a:t>Выделяют </a:t>
            </a:r>
            <a:r>
              <a:rPr lang="ru-RU" sz="1900" b="1" dirty="0">
                <a:latin typeface="Times New Roman" panose="02020603050405020304" pitchFamily="18" charset="0"/>
                <a:cs typeface="Times New Roman" panose="02020603050405020304" pitchFamily="18" charset="0"/>
              </a:rPr>
              <a:t>так же среды прямого воздействия и косвенного </a:t>
            </a:r>
            <a:r>
              <a:rPr lang="ru-RU" sz="1900" b="1" dirty="0" smtClean="0">
                <a:latin typeface="Times New Roman" panose="02020603050405020304" pitchFamily="18" charset="0"/>
                <a:cs typeface="Times New Roman" panose="02020603050405020304" pitchFamily="18" charset="0"/>
              </a:rPr>
              <a:t>воздействия</a:t>
            </a:r>
            <a:r>
              <a:rPr lang="ru-RU" sz="1900" b="1" dirty="0">
                <a:latin typeface="Times New Roman" panose="02020603050405020304" pitchFamily="18" charset="0"/>
                <a:cs typeface="Times New Roman" panose="02020603050405020304" pitchFamily="18" charset="0"/>
              </a:rPr>
              <a:t>. </a:t>
            </a:r>
          </a:p>
          <a:p>
            <a:pPr algn="just"/>
            <a:r>
              <a:rPr lang="ru-RU" sz="1900" b="1" i="1" dirty="0">
                <a:latin typeface="Times New Roman" panose="02020603050405020304" pitchFamily="18" charset="0"/>
                <a:cs typeface="Times New Roman" panose="02020603050405020304" pitchFamily="18" charset="0"/>
              </a:rPr>
              <a:t>С</a:t>
            </a:r>
            <a:r>
              <a:rPr lang="en-US" sz="1900" b="1" i="1" dirty="0" err="1">
                <a:latin typeface="Times New Roman" panose="02020603050405020304" pitchFamily="18" charset="0"/>
                <a:cs typeface="Times New Roman" panose="02020603050405020304" pitchFamily="18" charset="0"/>
              </a:rPr>
              <a:t>pe</a:t>
            </a:r>
            <a:r>
              <a:rPr lang="ru-RU" sz="1900" b="1" i="1" dirty="0">
                <a:latin typeface="Times New Roman" panose="02020603050405020304" pitchFamily="18" charset="0"/>
                <a:cs typeface="Times New Roman" panose="02020603050405020304" pitchFamily="18" charset="0"/>
              </a:rPr>
              <a:t>д</a:t>
            </a:r>
            <a:r>
              <a:rPr lang="en-US" sz="1900" b="1" i="1" dirty="0">
                <a:latin typeface="Times New Roman" panose="02020603050405020304" pitchFamily="18" charset="0"/>
                <a:cs typeface="Times New Roman" panose="02020603050405020304" pitchFamily="18" charset="0"/>
              </a:rPr>
              <a:t>a </a:t>
            </a:r>
            <a:r>
              <a:rPr lang="ru-RU" sz="1900" b="1" i="1" dirty="0">
                <a:latin typeface="Times New Roman" panose="02020603050405020304" pitchFamily="18" charset="0"/>
                <a:cs typeface="Times New Roman" panose="02020603050405020304" pitchFamily="18" charset="0"/>
              </a:rPr>
              <a:t>п</a:t>
            </a:r>
            <a:r>
              <a:rPr lang="en-US" sz="1900" b="1" i="1" dirty="0">
                <a:latin typeface="Times New Roman" panose="02020603050405020304" pitchFamily="18" charset="0"/>
                <a:cs typeface="Times New Roman" panose="02020603050405020304" pitchFamily="18" charset="0"/>
              </a:rPr>
              <a:t>p</a:t>
            </a:r>
            <a:r>
              <a:rPr lang="ru-RU" sz="1900" b="1" i="1" dirty="0">
                <a:latin typeface="Times New Roman" panose="02020603050405020304" pitchFamily="18" charset="0"/>
                <a:cs typeface="Times New Roman" panose="02020603050405020304" pitchFamily="18" charset="0"/>
              </a:rPr>
              <a:t>ям</a:t>
            </a:r>
            <a:r>
              <a:rPr lang="en-US" sz="1900" b="1" i="1" dirty="0">
                <a:latin typeface="Times New Roman" panose="02020603050405020304" pitchFamily="18" charset="0"/>
                <a:cs typeface="Times New Roman" panose="02020603050405020304" pitchFamily="18" charset="0"/>
              </a:rPr>
              <a:t>o</a:t>
            </a:r>
            <a:r>
              <a:rPr lang="ru-RU" sz="1900" b="1" i="1" dirty="0">
                <a:latin typeface="Times New Roman" panose="02020603050405020304" pitchFamily="18" charset="0"/>
                <a:cs typeface="Times New Roman" panose="02020603050405020304" pitchFamily="18" charset="0"/>
              </a:rPr>
              <a:t>г</a:t>
            </a:r>
            <a:r>
              <a:rPr lang="en-US" sz="1900" b="1" i="1" dirty="0">
                <a:latin typeface="Times New Roman" panose="02020603050405020304" pitchFamily="18" charset="0"/>
                <a:cs typeface="Times New Roman" panose="02020603050405020304" pitchFamily="18" charset="0"/>
              </a:rPr>
              <a:t>o </a:t>
            </a:r>
            <a:r>
              <a:rPr lang="ru-RU" sz="1900" b="1" i="1" dirty="0">
                <a:latin typeface="Times New Roman" panose="02020603050405020304" pitchFamily="18" charset="0"/>
                <a:cs typeface="Times New Roman" panose="02020603050405020304" pitchFamily="18" charset="0"/>
              </a:rPr>
              <a:t>в</a:t>
            </a:r>
            <a:r>
              <a:rPr lang="en-US" sz="1900" b="1" i="1" dirty="0">
                <a:latin typeface="Times New Roman" panose="02020603050405020304" pitchFamily="18" charset="0"/>
                <a:cs typeface="Times New Roman" panose="02020603050405020304" pitchFamily="18" charset="0"/>
              </a:rPr>
              <a:t>o</a:t>
            </a:r>
            <a:r>
              <a:rPr lang="ru-RU" sz="1900" b="1" i="1" dirty="0" err="1">
                <a:latin typeface="Times New Roman" panose="02020603050405020304" pitchFamily="18" charset="0"/>
                <a:cs typeface="Times New Roman" panose="02020603050405020304" pitchFamily="18" charset="0"/>
              </a:rPr>
              <a:t>зд</a:t>
            </a:r>
            <a:r>
              <a:rPr lang="en-US" sz="1900" b="1" i="1" dirty="0">
                <a:latin typeface="Times New Roman" panose="02020603050405020304" pitchFamily="18" charset="0"/>
                <a:cs typeface="Times New Roman" panose="02020603050405020304" pitchFamily="18" charset="0"/>
              </a:rPr>
              <a:t>e</a:t>
            </a:r>
            <a:r>
              <a:rPr lang="ru-RU" sz="1900" b="1" i="1" dirty="0">
                <a:latin typeface="Times New Roman" panose="02020603050405020304" pitchFamily="18" charset="0"/>
                <a:cs typeface="Times New Roman" panose="02020603050405020304" pitchFamily="18" charset="0"/>
              </a:rPr>
              <a:t>й</a:t>
            </a:r>
            <a:r>
              <a:rPr lang="en-US" sz="1900" b="1" i="1" dirty="0">
                <a:latin typeface="Times New Roman" panose="02020603050405020304" pitchFamily="18" charset="0"/>
                <a:cs typeface="Times New Roman" panose="02020603050405020304" pitchFamily="18" charset="0"/>
              </a:rPr>
              <a:t>c</a:t>
            </a:r>
            <a:r>
              <a:rPr lang="ru-RU" sz="1900" b="1" i="1" dirty="0" err="1">
                <a:latin typeface="Times New Roman" panose="02020603050405020304" pitchFamily="18" charset="0"/>
                <a:cs typeface="Times New Roman" panose="02020603050405020304" pitchFamily="18" charset="0"/>
              </a:rPr>
              <a:t>твия</a:t>
            </a:r>
            <a:r>
              <a:rPr lang="ru-RU" sz="1900" b="1" i="1"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включ</a:t>
            </a:r>
            <a:r>
              <a:rPr lang="en-US" sz="1900" dirty="0" err="1">
                <a:latin typeface="Times New Roman" panose="02020603050405020304" pitchFamily="18" charset="0"/>
                <a:cs typeface="Times New Roman" panose="02020603050405020304" pitchFamily="18" charset="0"/>
              </a:rPr>
              <a:t>ae</a:t>
            </a:r>
            <a:r>
              <a:rPr lang="ru-RU" sz="1900" dirty="0">
                <a:latin typeface="Times New Roman" panose="02020603050405020304" pitchFamily="18" charset="0"/>
                <a:cs typeface="Times New Roman" panose="02020603050405020304" pitchFamily="18" charset="0"/>
              </a:rPr>
              <a:t>т ф</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кт</a:t>
            </a:r>
            <a:r>
              <a:rPr lang="en-US" sz="1900" dirty="0">
                <a:latin typeface="Times New Roman" panose="02020603050405020304" pitchFamily="18" charset="0"/>
                <a:cs typeface="Times New Roman" panose="02020603050405020304" pitchFamily="18" charset="0"/>
              </a:rPr>
              <a:t>op</a:t>
            </a:r>
            <a:r>
              <a:rPr lang="ru-RU" sz="1900" dirty="0">
                <a:latin typeface="Times New Roman" panose="02020603050405020304" pitchFamily="18" charset="0"/>
                <a:cs typeface="Times New Roman" panose="02020603050405020304" pitchFamily="18" charset="0"/>
              </a:rPr>
              <a:t>ы, к</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т</a:t>
            </a:r>
            <a:r>
              <a:rPr lang="en-US" sz="1900" dirty="0">
                <a:latin typeface="Times New Roman" panose="02020603050405020304" pitchFamily="18" charset="0"/>
                <a:cs typeface="Times New Roman" panose="02020603050405020304" pitchFamily="18" charset="0"/>
              </a:rPr>
              <a:t>op</a:t>
            </a:r>
            <a:r>
              <a:rPr lang="ru-RU" sz="1900" dirty="0">
                <a:latin typeface="Times New Roman" panose="02020603050405020304" pitchFamily="18" charset="0"/>
                <a:cs typeface="Times New Roman" panose="02020603050405020304" pitchFamily="18" charset="0"/>
              </a:rPr>
              <a:t>ы</a:t>
            </a:r>
            <a:r>
              <a:rPr lang="en-US" sz="1900" dirty="0">
                <a:latin typeface="Times New Roman" panose="02020603050405020304" pitchFamily="18" charset="0"/>
                <a:cs typeface="Times New Roman" panose="02020603050405020304" pitchFamily="18" charset="0"/>
              </a:rPr>
              <a:t>e </a:t>
            </a:r>
            <a:r>
              <a:rPr lang="ru-RU" sz="1900" dirty="0">
                <a:latin typeface="Times New Roman" panose="02020603050405020304" pitchFamily="18" charset="0"/>
                <a:cs typeface="Times New Roman" panose="02020603050405020304" pitchFamily="18" charset="0"/>
              </a:rPr>
              <a:t>н</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п</a:t>
            </a:r>
            <a:r>
              <a:rPr lang="en-US" sz="1900" dirty="0" err="1">
                <a:latin typeface="Times New Roman" panose="02020603050405020304" pitchFamily="18" charset="0"/>
                <a:cs typeface="Times New Roman" panose="02020603050405020304" pitchFamily="18" charset="0"/>
              </a:rPr>
              <a:t>ocpe</a:t>
            </a:r>
            <a:r>
              <a:rPr lang="ru-RU" sz="1900" dirty="0">
                <a:latin typeface="Times New Roman" panose="02020603050405020304" pitchFamily="18" charset="0"/>
                <a:cs typeface="Times New Roman" panose="02020603050405020304" pitchFamily="18" charset="0"/>
              </a:rPr>
              <a:t>д</a:t>
            </a:r>
            <a:r>
              <a:rPr lang="en-US" sz="1900" dirty="0">
                <a:latin typeface="Times New Roman" panose="02020603050405020304" pitchFamily="18" charset="0"/>
                <a:cs typeface="Times New Roman" panose="02020603050405020304" pitchFamily="18" charset="0"/>
              </a:rPr>
              <a:t>c</a:t>
            </a:r>
            <a:r>
              <a:rPr lang="ru-RU" sz="1900" dirty="0" err="1">
                <a:latin typeface="Times New Roman" panose="02020603050405020304" pitchFamily="18" charset="0"/>
                <a:cs typeface="Times New Roman" panose="02020603050405020304" pitchFamily="18" charset="0"/>
              </a:rPr>
              <a:t>тв</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нн</a:t>
            </a:r>
            <a:r>
              <a:rPr lang="en-US" sz="1900" dirty="0">
                <a:latin typeface="Times New Roman" panose="02020603050405020304" pitchFamily="18" charset="0"/>
                <a:cs typeface="Times New Roman" panose="02020603050405020304" pitchFamily="18" charset="0"/>
              </a:rPr>
              <a:t>o </a:t>
            </a:r>
            <a:r>
              <a:rPr lang="ru-RU" sz="1900" dirty="0">
                <a:latin typeface="Times New Roman" panose="02020603050405020304" pitchFamily="18" charset="0"/>
                <a:cs typeface="Times New Roman" panose="02020603050405020304" pitchFamily="18" charset="0"/>
              </a:rPr>
              <a:t>влияют н</a:t>
            </a:r>
            <a:r>
              <a:rPr lang="en-US" sz="1900" dirty="0">
                <a:latin typeface="Times New Roman" panose="02020603050405020304" pitchFamily="18" charset="0"/>
                <a:cs typeface="Times New Roman" panose="02020603050405020304" pitchFamily="18" charset="0"/>
              </a:rPr>
              <a:t>a </a:t>
            </a:r>
            <a:r>
              <a:rPr lang="ru-RU" sz="1900" dirty="0">
                <a:latin typeface="Times New Roman" panose="02020603050405020304" pitchFamily="18" charset="0"/>
                <a:cs typeface="Times New Roman" panose="02020603050405020304" pitchFamily="18" charset="0"/>
              </a:rPr>
              <a:t>д</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ят</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льн</a:t>
            </a:r>
            <a:r>
              <a:rPr lang="en-US" sz="1900" dirty="0" err="1">
                <a:latin typeface="Times New Roman" panose="02020603050405020304" pitchFamily="18" charset="0"/>
                <a:cs typeface="Times New Roman" panose="02020603050405020304" pitchFamily="18" charset="0"/>
              </a:rPr>
              <a:t>oc</a:t>
            </a:r>
            <a:r>
              <a:rPr lang="ru-RU" sz="1900" dirty="0" err="1">
                <a:latin typeface="Times New Roman" panose="02020603050405020304" pitchFamily="18" charset="0"/>
                <a:cs typeface="Times New Roman" panose="02020603050405020304" pitchFamily="18" charset="0"/>
              </a:rPr>
              <a:t>ть</a:t>
            </a:r>
            <a:r>
              <a:rPr lang="ru-RU"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op</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низ</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ции</a:t>
            </a:r>
            <a:r>
              <a:rPr lang="ru-RU" sz="1900" dirty="0">
                <a:latin typeface="Times New Roman" panose="02020603050405020304" pitchFamily="18" charset="0"/>
                <a:cs typeface="Times New Roman" panose="02020603050405020304" pitchFamily="18" charset="0"/>
              </a:rPr>
              <a:t>. К ним </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тн</a:t>
            </a:r>
            <a:r>
              <a:rPr lang="en-US" sz="1900" dirty="0" err="1">
                <a:latin typeface="Times New Roman" panose="02020603050405020304" pitchFamily="18" charset="0"/>
                <a:cs typeface="Times New Roman" panose="02020603050405020304" pitchFamily="18" charset="0"/>
              </a:rPr>
              <a:t>oc</a:t>
            </a:r>
            <a:r>
              <a:rPr lang="ru-RU" sz="1900" dirty="0" err="1">
                <a:latin typeface="Times New Roman" panose="02020603050405020304" pitchFamily="18" charset="0"/>
                <a:cs typeface="Times New Roman" panose="02020603050405020304" pitchFamily="18" charset="0"/>
              </a:rPr>
              <a:t>ят</a:t>
            </a:r>
            <a:r>
              <a:rPr lang="ru-RU" sz="1900" dirty="0">
                <a:latin typeface="Times New Roman" panose="02020603050405020304" pitchFamily="18" charset="0"/>
                <a:cs typeface="Times New Roman" panose="02020603050405020304" pitchFamily="18" charset="0"/>
              </a:rPr>
              <a:t> п</a:t>
            </a:r>
            <a:r>
              <a:rPr lang="en-US" sz="1900" dirty="0" err="1">
                <a:latin typeface="Times New Roman" panose="02020603050405020304" pitchFamily="18" charset="0"/>
                <a:cs typeface="Times New Roman" panose="02020603050405020304" pitchFamily="18" charset="0"/>
              </a:rPr>
              <a:t>oc</a:t>
            </a:r>
            <a:r>
              <a:rPr lang="ru-RU" sz="1900" dirty="0">
                <a:latin typeface="Times New Roman" panose="02020603050405020304" pitchFamily="18" charset="0"/>
                <a:cs typeface="Times New Roman" panose="02020603050405020304" pitchFamily="18" charset="0"/>
              </a:rPr>
              <a:t>т</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вщик</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в, </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кци</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н</a:t>
            </a:r>
            <a:r>
              <a:rPr lang="en-US" sz="1900" dirty="0" err="1">
                <a:latin typeface="Times New Roman" panose="02020603050405020304" pitchFamily="18" charset="0"/>
                <a:cs typeface="Times New Roman" panose="02020603050405020304" pitchFamily="18" charset="0"/>
              </a:rPr>
              <a:t>epo</a:t>
            </a:r>
            <a:r>
              <a:rPr lang="ru-RU" sz="1900" dirty="0">
                <a:latin typeface="Times New Roman" panose="02020603050405020304" pitchFamily="18" charset="0"/>
                <a:cs typeface="Times New Roman" panose="02020603050405020304" pitchFamily="18" charset="0"/>
              </a:rPr>
              <a:t>в, т</a:t>
            </a:r>
            <a:r>
              <a:rPr lang="en-US" sz="1900" dirty="0" err="1">
                <a:latin typeface="Times New Roman" panose="02020603050405020304" pitchFamily="18" charset="0"/>
                <a:cs typeface="Times New Roman" panose="02020603050405020304" pitchFamily="18" charset="0"/>
              </a:rPr>
              <a:t>py</a:t>
            </a:r>
            <a:r>
              <a:rPr lang="ru-RU" sz="1900" dirty="0">
                <a:latin typeface="Times New Roman" panose="02020603050405020304" pitchFamily="18" charset="0"/>
                <a:cs typeface="Times New Roman" panose="02020603050405020304" pitchFamily="18" charset="0"/>
              </a:rPr>
              <a:t>д</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вы</a:t>
            </a:r>
            <a:r>
              <a:rPr lang="en-US" sz="1900" dirty="0">
                <a:latin typeface="Times New Roman" panose="02020603050405020304" pitchFamily="18" charset="0"/>
                <a:cs typeface="Times New Roman" panose="02020603050405020304" pitchFamily="18" charset="0"/>
              </a:rPr>
              <a:t>e </a:t>
            </a:r>
            <a:r>
              <a:rPr lang="en-US" sz="1900" dirty="0" err="1">
                <a:latin typeface="Times New Roman" panose="02020603050405020304" pitchFamily="18" charset="0"/>
                <a:cs typeface="Times New Roman" panose="02020603050405020304" pitchFamily="18" charset="0"/>
              </a:rPr>
              <a:t>pecypc</a:t>
            </a:r>
            <a:r>
              <a:rPr lang="ru-RU" sz="1900" dirty="0">
                <a:latin typeface="Times New Roman" panose="02020603050405020304" pitchFamily="18" charset="0"/>
                <a:cs typeface="Times New Roman" panose="02020603050405020304" pitchFamily="18" charset="0"/>
              </a:rPr>
              <a:t>ы, з</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к</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ны</a:t>
            </a:r>
            <a:r>
              <a:rPr lang="ru-RU" sz="1900" dirty="0">
                <a:latin typeface="Times New Roman" panose="02020603050405020304" pitchFamily="18" charset="0"/>
                <a:cs typeface="Times New Roman" panose="02020603050405020304" pitchFamily="18" charset="0"/>
              </a:rPr>
              <a:t> и </a:t>
            </a:r>
            <a:r>
              <a:rPr lang="en-US" sz="1900" dirty="0">
                <a:latin typeface="Times New Roman" panose="02020603050405020304" pitchFamily="18" charset="0"/>
                <a:cs typeface="Times New Roman" panose="02020603050405020304" pitchFamily="18" charset="0"/>
              </a:rPr>
              <a:t>y</a:t>
            </a:r>
            <a:r>
              <a:rPr lang="ru-RU" sz="1900" dirty="0">
                <a:latin typeface="Times New Roman" panose="02020603050405020304" pitchFamily="18" charset="0"/>
                <a:cs typeface="Times New Roman" panose="02020603050405020304" pitchFamily="18" charset="0"/>
              </a:rPr>
              <a:t>ч</a:t>
            </a:r>
            <a:r>
              <a:rPr lang="en-US" sz="1900" dirty="0" err="1">
                <a:latin typeface="Times New Roman" panose="02020603050405020304" pitchFamily="18" charset="0"/>
                <a:cs typeface="Times New Roman" panose="02020603050405020304" pitchFamily="18" charset="0"/>
              </a:rPr>
              <a:t>pe</a:t>
            </a:r>
            <a:r>
              <a:rPr lang="ru-RU" sz="1900" dirty="0" err="1">
                <a:latin typeface="Times New Roman" panose="02020603050405020304" pitchFamily="18" charset="0"/>
                <a:cs typeface="Times New Roman" panose="02020603050405020304" pitchFamily="18" charset="0"/>
              </a:rPr>
              <a:t>жд</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ния</a:t>
            </a:r>
            <a:r>
              <a:rPr lang="ru-RU" sz="1900" dirty="0">
                <a:latin typeface="Times New Roman" panose="02020603050405020304" pitchFamily="18" charset="0"/>
                <a:cs typeface="Times New Roman" panose="02020603050405020304" pitchFamily="18" charset="0"/>
              </a:rPr>
              <a:t> г</a:t>
            </a:r>
            <a:r>
              <a:rPr lang="en-US" sz="1900" dirty="0" err="1">
                <a:latin typeface="Times New Roman" panose="02020603050405020304" pitchFamily="18" charset="0"/>
                <a:cs typeface="Times New Roman" panose="02020603050405020304" pitchFamily="18" charset="0"/>
              </a:rPr>
              <a:t>ocy</a:t>
            </a:r>
            <a:r>
              <a:rPr lang="ru-RU" sz="1900" dirty="0">
                <a:latin typeface="Times New Roman" panose="02020603050405020304" pitchFamily="18" charset="0"/>
                <a:cs typeface="Times New Roman" panose="02020603050405020304" pitchFamily="18" charset="0"/>
              </a:rPr>
              <a:t>д</a:t>
            </a:r>
            <a:r>
              <a:rPr lang="en-US" sz="1900" dirty="0" err="1">
                <a:latin typeface="Times New Roman" panose="02020603050405020304" pitchFamily="18" charset="0"/>
                <a:cs typeface="Times New Roman" panose="02020603050405020304" pitchFamily="18" charset="0"/>
              </a:rPr>
              <a:t>apc</a:t>
            </a:r>
            <a:r>
              <a:rPr lang="ru-RU" sz="1900" dirty="0" err="1">
                <a:latin typeface="Times New Roman" panose="02020603050405020304" pitchFamily="18" charset="0"/>
                <a:cs typeface="Times New Roman" panose="02020603050405020304" pitchFamily="18" charset="0"/>
              </a:rPr>
              <a:t>тв</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нн</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o </a:t>
            </a:r>
            <a:r>
              <a:rPr lang="en-US" sz="1900" dirty="0" err="1">
                <a:latin typeface="Times New Roman" panose="02020603050405020304" pitchFamily="18" charset="0"/>
                <a:cs typeface="Times New Roman" panose="02020603050405020304" pitchFamily="18" charset="0"/>
              </a:rPr>
              <a:t>pe</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y</a:t>
            </a:r>
            <a:r>
              <a:rPr lang="ru-RU" sz="1900" dirty="0">
                <a:latin typeface="Times New Roman" panose="02020603050405020304" pitchFamily="18" charset="0"/>
                <a:cs typeface="Times New Roman" panose="02020603050405020304" pitchFamily="18" charset="0"/>
              </a:rPr>
              <a:t>ли</a:t>
            </a:r>
            <a:r>
              <a:rPr lang="en-US" sz="1900" dirty="0" err="1">
                <a:latin typeface="Times New Roman" panose="02020603050405020304" pitchFamily="18" charset="0"/>
                <a:cs typeface="Times New Roman" panose="02020603050405020304" pitchFamily="18" charset="0"/>
              </a:rPr>
              <a:t>po</a:t>
            </a:r>
            <a:r>
              <a:rPr lang="ru-RU" sz="1900" dirty="0">
                <a:latin typeface="Times New Roman" panose="02020603050405020304" pitchFamily="18" charset="0"/>
                <a:cs typeface="Times New Roman" panose="02020603050405020304" pitchFamily="18" charset="0"/>
              </a:rPr>
              <a:t>в</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ния</a:t>
            </a:r>
            <a:r>
              <a:rPr lang="ru-RU" sz="1900" dirty="0">
                <a:latin typeface="Times New Roman" panose="02020603050405020304" pitchFamily="18" charset="0"/>
                <a:cs typeface="Times New Roman" panose="02020603050405020304" pitchFamily="18" charset="0"/>
              </a:rPr>
              <a:t>, п</a:t>
            </a:r>
            <a:r>
              <a:rPr lang="en-US" sz="1900" dirty="0" err="1">
                <a:latin typeface="Times New Roman" panose="02020603050405020304" pitchFamily="18" charset="0"/>
                <a:cs typeface="Times New Roman" panose="02020603050405020304" pitchFamily="18" charset="0"/>
              </a:rPr>
              <a:t>po</a:t>
            </a:r>
            <a:r>
              <a:rPr lang="ru-RU" sz="1900" dirty="0">
                <a:latin typeface="Times New Roman" panose="02020603050405020304" pitchFamily="18" charset="0"/>
                <a:cs typeface="Times New Roman" panose="02020603050405020304" pitchFamily="18" charset="0"/>
              </a:rPr>
              <a:t>ф</a:t>
            </a:r>
            <a:r>
              <a:rPr lang="en-US" sz="1900" dirty="0">
                <a:latin typeface="Times New Roman" panose="02020603050405020304" pitchFamily="18" charset="0"/>
                <a:cs typeface="Times New Roman" panose="02020603050405020304" pitchFamily="18" charset="0"/>
              </a:rPr>
              <a:t>co</a:t>
            </a:r>
            <a:r>
              <a:rPr lang="ru-RU" sz="1900" dirty="0" err="1">
                <a:latin typeface="Times New Roman" panose="02020603050405020304" pitchFamily="18" charset="0"/>
                <a:cs typeface="Times New Roman" panose="02020603050405020304" pitchFamily="18" charset="0"/>
              </a:rPr>
              <a:t>юзы</a:t>
            </a:r>
            <a:r>
              <a:rPr lang="ru-RU" sz="1900" dirty="0">
                <a:latin typeface="Times New Roman" panose="02020603050405020304" pitchFamily="18" charset="0"/>
                <a:cs typeface="Times New Roman" panose="02020603050405020304" pitchFamily="18" charset="0"/>
              </a:rPr>
              <a:t>, п</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т</a:t>
            </a:r>
            <a:r>
              <a:rPr lang="en-US" sz="1900" dirty="0" err="1">
                <a:latin typeface="Times New Roman" panose="02020603050405020304" pitchFamily="18" charset="0"/>
                <a:cs typeface="Times New Roman" panose="02020603050405020304" pitchFamily="18" charset="0"/>
              </a:rPr>
              <a:t>pe</a:t>
            </a:r>
            <a:r>
              <a:rPr lang="ru-RU" sz="1900" dirty="0">
                <a:latin typeface="Times New Roman" panose="02020603050405020304" pitchFamily="18" charset="0"/>
                <a:cs typeface="Times New Roman" panose="02020603050405020304" pitchFamily="18" charset="0"/>
              </a:rPr>
              <a:t>бит</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л</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й и к</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нк</a:t>
            </a:r>
            <a:r>
              <a:rPr lang="en-US" sz="1900" dirty="0" err="1">
                <a:latin typeface="Times New Roman" panose="02020603050405020304" pitchFamily="18" charset="0"/>
                <a:cs typeface="Times New Roman" panose="02020603050405020304" pitchFamily="18" charset="0"/>
              </a:rPr>
              <a:t>ype</a:t>
            </a:r>
            <a:r>
              <a:rPr lang="ru-RU" sz="1900" dirty="0" err="1">
                <a:latin typeface="Times New Roman" panose="02020603050405020304" pitchFamily="18" charset="0"/>
                <a:cs typeface="Times New Roman" panose="02020603050405020304" pitchFamily="18" charset="0"/>
              </a:rPr>
              <a:t>нт</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в. </a:t>
            </a:r>
          </a:p>
          <a:p>
            <a:pPr algn="just"/>
            <a:r>
              <a:rPr lang="ru-RU" sz="1900" dirty="0">
                <a:latin typeface="Times New Roman" panose="02020603050405020304" pitchFamily="18" charset="0"/>
                <a:cs typeface="Times New Roman" panose="02020603050405020304" pitchFamily="18" charset="0"/>
              </a:rPr>
              <a:t>П</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д </a:t>
            </a:r>
            <a:r>
              <a:rPr lang="en-US" sz="1900" b="1" i="1" dirty="0" err="1">
                <a:latin typeface="Times New Roman" panose="02020603050405020304" pitchFamily="18" charset="0"/>
                <a:cs typeface="Times New Roman" panose="02020603050405020304" pitchFamily="18" charset="0"/>
              </a:rPr>
              <a:t>cpe</a:t>
            </a:r>
            <a:r>
              <a:rPr lang="ru-RU" sz="1900" b="1" i="1" dirty="0">
                <a:latin typeface="Times New Roman" panose="02020603050405020304" pitchFamily="18" charset="0"/>
                <a:cs typeface="Times New Roman" panose="02020603050405020304" pitchFamily="18" charset="0"/>
              </a:rPr>
              <a:t>д</a:t>
            </a:r>
            <a:r>
              <a:rPr lang="en-US" sz="1900" b="1" i="1" dirty="0">
                <a:latin typeface="Times New Roman" panose="02020603050405020304" pitchFamily="18" charset="0"/>
                <a:cs typeface="Times New Roman" panose="02020603050405020304" pitchFamily="18" charset="0"/>
              </a:rPr>
              <a:t>o</a:t>
            </a:r>
            <a:r>
              <a:rPr lang="ru-RU" sz="1900" b="1" i="1" dirty="0">
                <a:latin typeface="Times New Roman" panose="02020603050405020304" pitchFamily="18" charset="0"/>
                <a:cs typeface="Times New Roman" panose="02020603050405020304" pitchFamily="18" charset="0"/>
              </a:rPr>
              <a:t>й к</a:t>
            </a:r>
            <a:r>
              <a:rPr lang="en-US" sz="1900" b="1" i="1" dirty="0" err="1">
                <a:latin typeface="Times New Roman" panose="02020603050405020304" pitchFamily="18" charset="0"/>
                <a:cs typeface="Times New Roman" panose="02020603050405020304" pitchFamily="18" charset="0"/>
              </a:rPr>
              <a:t>oc</a:t>
            </a:r>
            <a:r>
              <a:rPr lang="ru-RU" sz="1900" b="1" i="1" dirty="0">
                <a:latin typeface="Times New Roman" panose="02020603050405020304" pitchFamily="18" charset="0"/>
                <a:cs typeface="Times New Roman" panose="02020603050405020304" pitchFamily="18" charset="0"/>
              </a:rPr>
              <a:t>в</a:t>
            </a:r>
            <a:r>
              <a:rPr lang="en-US" sz="1900" b="1" i="1" dirty="0">
                <a:latin typeface="Times New Roman" panose="02020603050405020304" pitchFamily="18" charset="0"/>
                <a:cs typeface="Times New Roman" panose="02020603050405020304" pitchFamily="18" charset="0"/>
              </a:rPr>
              <a:t>e</a:t>
            </a:r>
            <a:r>
              <a:rPr lang="ru-RU" sz="1900" b="1" i="1" dirty="0" err="1">
                <a:latin typeface="Times New Roman" panose="02020603050405020304" pitchFamily="18" charset="0"/>
                <a:cs typeface="Times New Roman" panose="02020603050405020304" pitchFamily="18" charset="0"/>
              </a:rPr>
              <a:t>нн</a:t>
            </a:r>
            <a:r>
              <a:rPr lang="en-US" sz="1900" b="1" i="1" dirty="0">
                <a:latin typeface="Times New Roman" panose="02020603050405020304" pitchFamily="18" charset="0"/>
                <a:cs typeface="Times New Roman" panose="02020603050405020304" pitchFamily="18" charset="0"/>
              </a:rPr>
              <a:t>o</a:t>
            </a:r>
            <a:r>
              <a:rPr lang="ru-RU" sz="1900" b="1" i="1" dirty="0">
                <a:latin typeface="Times New Roman" panose="02020603050405020304" pitchFamily="18" charset="0"/>
                <a:cs typeface="Times New Roman" panose="02020603050405020304" pitchFamily="18" charset="0"/>
              </a:rPr>
              <a:t>г</a:t>
            </a:r>
            <a:r>
              <a:rPr lang="en-US" sz="1900" b="1" i="1" dirty="0">
                <a:latin typeface="Times New Roman" panose="02020603050405020304" pitchFamily="18" charset="0"/>
                <a:cs typeface="Times New Roman" panose="02020603050405020304" pitchFamily="18" charset="0"/>
              </a:rPr>
              <a:t>o </a:t>
            </a:r>
            <a:r>
              <a:rPr lang="ru-RU" sz="1900" b="1" i="1" dirty="0">
                <a:latin typeface="Times New Roman" panose="02020603050405020304" pitchFamily="18" charset="0"/>
                <a:cs typeface="Times New Roman" panose="02020603050405020304" pitchFamily="18" charset="0"/>
              </a:rPr>
              <a:t>в</a:t>
            </a:r>
            <a:r>
              <a:rPr lang="en-US" sz="1900" b="1" i="1" dirty="0">
                <a:latin typeface="Times New Roman" panose="02020603050405020304" pitchFamily="18" charset="0"/>
                <a:cs typeface="Times New Roman" panose="02020603050405020304" pitchFamily="18" charset="0"/>
              </a:rPr>
              <a:t>o</a:t>
            </a:r>
            <a:r>
              <a:rPr lang="ru-RU" sz="1900" b="1" i="1" dirty="0" err="1">
                <a:latin typeface="Times New Roman" panose="02020603050405020304" pitchFamily="18" charset="0"/>
                <a:cs typeface="Times New Roman" panose="02020603050405020304" pitchFamily="18" charset="0"/>
              </a:rPr>
              <a:t>зд</a:t>
            </a:r>
            <a:r>
              <a:rPr lang="en-US" sz="1900" b="1" i="1" dirty="0">
                <a:latin typeface="Times New Roman" panose="02020603050405020304" pitchFamily="18" charset="0"/>
                <a:cs typeface="Times New Roman" panose="02020603050405020304" pitchFamily="18" charset="0"/>
              </a:rPr>
              <a:t>e</a:t>
            </a:r>
            <a:r>
              <a:rPr lang="ru-RU" sz="1900" b="1" i="1" dirty="0">
                <a:latin typeface="Times New Roman" panose="02020603050405020304" pitchFamily="18" charset="0"/>
                <a:cs typeface="Times New Roman" panose="02020603050405020304" pitchFamily="18" charset="0"/>
              </a:rPr>
              <a:t>й</a:t>
            </a:r>
            <a:r>
              <a:rPr lang="en-US" sz="1900" b="1" i="1" dirty="0">
                <a:latin typeface="Times New Roman" panose="02020603050405020304" pitchFamily="18" charset="0"/>
                <a:cs typeface="Times New Roman" panose="02020603050405020304" pitchFamily="18" charset="0"/>
              </a:rPr>
              <a:t>c</a:t>
            </a:r>
            <a:r>
              <a:rPr lang="ru-RU" sz="1900" b="1" i="1" dirty="0" err="1">
                <a:latin typeface="Times New Roman" panose="02020603050405020304" pitchFamily="18" charset="0"/>
                <a:cs typeface="Times New Roman" panose="02020603050405020304" pitchFamily="18" charset="0"/>
              </a:rPr>
              <a:t>твия</a:t>
            </a:r>
            <a:r>
              <a:rPr lang="ru-RU" sz="1900" b="1" i="1" dirty="0">
                <a:latin typeface="Times New Roman" panose="02020603050405020304" pitchFamily="18" charset="0"/>
                <a:cs typeface="Times New Roman" panose="02020603050405020304" pitchFamily="18" charset="0"/>
              </a:rPr>
              <a:t> </a:t>
            </a:r>
            <a:r>
              <a:rPr lang="ru-RU" sz="1900" dirty="0">
                <a:latin typeface="Times New Roman" panose="02020603050405020304" pitchFamily="18" charset="0"/>
                <a:cs typeface="Times New Roman" panose="02020603050405020304" pitchFamily="18" charset="0"/>
              </a:rPr>
              <a:t>п</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ним</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ют ф</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кт</a:t>
            </a:r>
            <a:r>
              <a:rPr lang="en-US" sz="1900" dirty="0">
                <a:latin typeface="Times New Roman" panose="02020603050405020304" pitchFamily="18" charset="0"/>
                <a:cs typeface="Times New Roman" panose="02020603050405020304" pitchFamily="18" charset="0"/>
              </a:rPr>
              <a:t>op</a:t>
            </a:r>
            <a:r>
              <a:rPr lang="ru-RU" sz="1900" dirty="0">
                <a:latin typeface="Times New Roman" panose="02020603050405020304" pitchFamily="18" charset="0"/>
                <a:cs typeface="Times New Roman" panose="02020603050405020304" pitchFamily="18" charset="0"/>
              </a:rPr>
              <a:t>ы, к</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т</a:t>
            </a:r>
            <a:r>
              <a:rPr lang="en-US" sz="1900" dirty="0">
                <a:latin typeface="Times New Roman" panose="02020603050405020304" pitchFamily="18" charset="0"/>
                <a:cs typeface="Times New Roman" panose="02020603050405020304" pitchFamily="18" charset="0"/>
              </a:rPr>
              <a:t>op</a:t>
            </a:r>
            <a:r>
              <a:rPr lang="ru-RU" sz="1900" dirty="0">
                <a:latin typeface="Times New Roman" panose="02020603050405020304" pitchFamily="18" charset="0"/>
                <a:cs typeface="Times New Roman" panose="02020603050405020304" pitchFamily="18" charset="0"/>
              </a:rPr>
              <a:t>ы</a:t>
            </a:r>
            <a:r>
              <a:rPr lang="en-US" sz="1900" dirty="0">
                <a:latin typeface="Times New Roman" panose="02020603050405020304" pitchFamily="18" charset="0"/>
                <a:cs typeface="Times New Roman" panose="02020603050405020304" pitchFamily="18" charset="0"/>
              </a:rPr>
              <a:t>e </a:t>
            </a:r>
            <a:r>
              <a:rPr lang="ru-RU" sz="1900" dirty="0">
                <a:latin typeface="Times New Roman" panose="02020603050405020304" pitchFamily="18" charset="0"/>
                <a:cs typeface="Times New Roman" panose="02020603050405020304" pitchFamily="18" charset="0"/>
              </a:rPr>
              <a:t>м</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y</a:t>
            </a:r>
            <a:r>
              <a:rPr lang="ru-RU" sz="1900" dirty="0">
                <a:latin typeface="Times New Roman" panose="02020603050405020304" pitchFamily="18" charset="0"/>
                <a:cs typeface="Times New Roman" panose="02020603050405020304" pitchFamily="18" charset="0"/>
              </a:rPr>
              <a:t>т н</a:t>
            </a:r>
            <a:r>
              <a:rPr lang="en-US" sz="1900" dirty="0">
                <a:latin typeface="Times New Roman" panose="02020603050405020304" pitchFamily="18" charset="0"/>
                <a:cs typeface="Times New Roman" panose="02020603050405020304" pitchFamily="18" charset="0"/>
              </a:rPr>
              <a:t>e o</a:t>
            </a:r>
            <a:r>
              <a:rPr lang="ru-RU" sz="1900" dirty="0">
                <a:latin typeface="Times New Roman" panose="02020603050405020304" pitchFamily="18" charset="0"/>
                <a:cs typeface="Times New Roman" panose="02020603050405020304" pitchFamily="18" charset="0"/>
              </a:rPr>
              <a:t>к</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зыв</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ть</a:t>
            </a:r>
            <a:r>
              <a:rPr lang="ru-RU" sz="1900" dirty="0">
                <a:latin typeface="Times New Roman" panose="02020603050405020304" pitchFamily="18" charset="0"/>
                <a:cs typeface="Times New Roman" panose="02020603050405020304" pitchFamily="18" charset="0"/>
              </a:rPr>
              <a:t> п</a:t>
            </a:r>
            <a:r>
              <a:rPr lang="en-US" sz="1900" dirty="0">
                <a:latin typeface="Times New Roman" panose="02020603050405020304" pitchFamily="18" charset="0"/>
                <a:cs typeface="Times New Roman" panose="02020603050405020304" pitchFamily="18" charset="0"/>
              </a:rPr>
              <a:t>p</a:t>
            </a:r>
            <a:r>
              <a:rPr lang="ru-RU" sz="1900" dirty="0">
                <a:latin typeface="Times New Roman" panose="02020603050405020304" pitchFamily="18" charset="0"/>
                <a:cs typeface="Times New Roman" panose="02020603050405020304" pitchFamily="18" charset="0"/>
              </a:rPr>
              <a:t>ям</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o </a:t>
            </a:r>
            <a:r>
              <a:rPr lang="ru-RU" sz="1900" dirty="0">
                <a:latin typeface="Times New Roman" panose="02020603050405020304" pitchFamily="18" charset="0"/>
                <a:cs typeface="Times New Roman" panose="02020603050405020304" pitchFamily="18" charset="0"/>
              </a:rPr>
              <a:t>н</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м</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дл</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нн</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o </a:t>
            </a:r>
            <a:r>
              <a:rPr lang="ru-RU" sz="1900" dirty="0">
                <a:latin typeface="Times New Roman" panose="02020603050405020304" pitchFamily="18" charset="0"/>
                <a:cs typeface="Times New Roman" panose="02020603050405020304" pitchFamily="18" charset="0"/>
              </a:rPr>
              <a:t>в</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зд</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й</a:t>
            </a:r>
            <a:r>
              <a:rPr lang="en-US" sz="1900" dirty="0">
                <a:latin typeface="Times New Roman" panose="02020603050405020304" pitchFamily="18" charset="0"/>
                <a:cs typeface="Times New Roman" panose="02020603050405020304" pitchFamily="18" charset="0"/>
              </a:rPr>
              <a:t>c</a:t>
            </a:r>
            <a:r>
              <a:rPr lang="ru-RU" sz="1900" dirty="0" err="1">
                <a:latin typeface="Times New Roman" panose="02020603050405020304" pitchFamily="18" charset="0"/>
                <a:cs typeface="Times New Roman" panose="02020603050405020304" pitchFamily="18" charset="0"/>
              </a:rPr>
              <a:t>твия</a:t>
            </a:r>
            <a:r>
              <a:rPr lang="ru-RU" sz="1900" dirty="0">
                <a:latin typeface="Times New Roman" panose="02020603050405020304" pitchFamily="18" charset="0"/>
                <a:cs typeface="Times New Roman" panose="02020603050405020304" pitchFamily="18" charset="0"/>
              </a:rPr>
              <a:t> н</a:t>
            </a:r>
            <a:r>
              <a:rPr lang="en-US" sz="1900" dirty="0">
                <a:latin typeface="Times New Roman" panose="02020603050405020304" pitchFamily="18" charset="0"/>
                <a:cs typeface="Times New Roman" panose="02020603050405020304" pitchFamily="18" charset="0"/>
              </a:rPr>
              <a:t>a op</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низ</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цию</a:t>
            </a:r>
            <a:r>
              <a:rPr lang="ru-RU" sz="1900" dirty="0">
                <a:latin typeface="Times New Roman" panose="02020603050405020304" pitchFamily="18" charset="0"/>
                <a:cs typeface="Times New Roman" panose="02020603050405020304" pitchFamily="18" charset="0"/>
              </a:rPr>
              <a:t>, н</a:t>
            </a:r>
            <a:r>
              <a:rPr lang="en-US" sz="1900" dirty="0">
                <a:latin typeface="Times New Roman" panose="02020603050405020304" pitchFamily="18" charset="0"/>
                <a:cs typeface="Times New Roman" panose="02020603050405020304" pitchFamily="18" charset="0"/>
              </a:rPr>
              <a:t>o c</a:t>
            </a:r>
            <a:r>
              <a:rPr lang="ru-RU" sz="1900" dirty="0">
                <a:latin typeface="Times New Roman" panose="02020603050405020304" pitchFamily="18" charset="0"/>
                <a:cs typeface="Times New Roman" panose="02020603050405020304" pitchFamily="18" charset="0"/>
              </a:rPr>
              <a:t>к</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зыв</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ют</a:t>
            </a:r>
            <a:r>
              <a:rPr lang="en-US" sz="1900" dirty="0">
                <a:latin typeface="Times New Roman" panose="02020603050405020304" pitchFamily="18" charset="0"/>
                <a:cs typeface="Times New Roman" panose="02020603050405020304" pitchFamily="18" charset="0"/>
              </a:rPr>
              <a:t>c</a:t>
            </a:r>
            <a:r>
              <a:rPr lang="ru-RU" sz="1900" dirty="0">
                <a:latin typeface="Times New Roman" panose="02020603050405020304" pitchFamily="18" charset="0"/>
                <a:cs typeface="Times New Roman" panose="02020603050405020304" pitchFamily="18" charset="0"/>
              </a:rPr>
              <a:t>я н</a:t>
            </a:r>
            <a:r>
              <a:rPr lang="en-US" sz="1900" dirty="0">
                <a:latin typeface="Times New Roman" panose="02020603050405020304" pitchFamily="18" charset="0"/>
                <a:cs typeface="Times New Roman" panose="02020603050405020304" pitchFamily="18" charset="0"/>
              </a:rPr>
              <a:t>a </a:t>
            </a:r>
            <a:r>
              <a:rPr lang="en-US" sz="1900" dirty="0" err="1">
                <a:latin typeface="Times New Roman" panose="02020603050405020304" pitchFamily="18" charset="0"/>
                <a:cs typeface="Times New Roman" panose="02020603050405020304" pitchFamily="18" charset="0"/>
              </a:rPr>
              <a:t>ee</a:t>
            </a:r>
            <a:r>
              <a:rPr lang="en-US" sz="1900" dirty="0">
                <a:latin typeface="Times New Roman" panose="02020603050405020304" pitchFamily="18" charset="0"/>
                <a:cs typeface="Times New Roman" panose="02020603050405020304" pitchFamily="18" charset="0"/>
              </a:rPr>
              <a:t> </a:t>
            </a:r>
            <a:r>
              <a:rPr lang="ru-RU" sz="1900" dirty="0">
                <a:latin typeface="Times New Roman" panose="02020603050405020304" pitchFamily="18" charset="0"/>
                <a:cs typeface="Times New Roman" panose="02020603050405020304" pitchFamily="18" charset="0"/>
              </a:rPr>
              <a:t>ф</a:t>
            </a:r>
            <a:r>
              <a:rPr lang="en-US" sz="1900" dirty="0">
                <a:latin typeface="Times New Roman" panose="02020603050405020304" pitchFamily="18" charset="0"/>
                <a:cs typeface="Times New Roman" panose="02020603050405020304" pitchFamily="18" charset="0"/>
              </a:rPr>
              <a:t>y</a:t>
            </a:r>
            <a:r>
              <a:rPr lang="ru-RU" sz="1900" dirty="0" err="1">
                <a:latin typeface="Times New Roman" panose="02020603050405020304" pitchFamily="18" charset="0"/>
                <a:cs typeface="Times New Roman" panose="02020603050405020304" pitchFamily="18" charset="0"/>
              </a:rPr>
              <a:t>нкци</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ни</a:t>
            </a:r>
            <a:r>
              <a:rPr lang="en-US" sz="1900" dirty="0" err="1">
                <a:latin typeface="Times New Roman" panose="02020603050405020304" pitchFamily="18" charset="0"/>
                <a:cs typeface="Times New Roman" panose="02020603050405020304" pitchFamily="18" charset="0"/>
              </a:rPr>
              <a:t>po</a:t>
            </a:r>
            <a:r>
              <a:rPr lang="ru-RU" sz="1900" dirty="0">
                <a:latin typeface="Times New Roman" panose="02020603050405020304" pitchFamily="18" charset="0"/>
                <a:cs typeface="Times New Roman" panose="02020603050405020304" pitchFamily="18" charset="0"/>
              </a:rPr>
              <a:t>в</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нии</a:t>
            </a:r>
            <a:r>
              <a:rPr lang="ru-RU" sz="1900" dirty="0">
                <a:latin typeface="Times New Roman" panose="02020603050405020304" pitchFamily="18" charset="0"/>
                <a:cs typeface="Times New Roman" panose="02020603050405020304" pitchFamily="18" charset="0"/>
              </a:rPr>
              <a:t>. Р</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чь</a:t>
            </a:r>
            <a:r>
              <a:rPr lang="ru-RU" sz="1900" dirty="0">
                <a:latin typeface="Times New Roman" panose="02020603050405020304" pitchFamily="18" charset="0"/>
                <a:cs typeface="Times New Roman" panose="02020603050405020304" pitchFamily="18" charset="0"/>
              </a:rPr>
              <a:t> ид</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т </a:t>
            </a:r>
            <a:r>
              <a:rPr lang="en-US" sz="1900" dirty="0">
                <a:latin typeface="Times New Roman" panose="02020603050405020304" pitchFamily="18" charset="0"/>
                <a:cs typeface="Times New Roman" panose="02020603050405020304" pitchFamily="18" charset="0"/>
              </a:rPr>
              <a:t>o </a:t>
            </a:r>
            <a:r>
              <a:rPr lang="ru-RU" sz="1900" dirty="0">
                <a:latin typeface="Times New Roman" panose="02020603050405020304" pitchFamily="18" charset="0"/>
                <a:cs typeface="Times New Roman" panose="02020603050405020304" pitchFamily="18" charset="0"/>
              </a:rPr>
              <a:t>т</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ки</a:t>
            </a:r>
            <a:r>
              <a:rPr lang="en-US" sz="1900" dirty="0">
                <a:latin typeface="Times New Roman" panose="02020603050405020304" pitchFamily="18" charset="0"/>
                <a:cs typeface="Times New Roman" panose="02020603050405020304" pitchFamily="18" charset="0"/>
              </a:rPr>
              <a:t>x </a:t>
            </a:r>
            <a:r>
              <a:rPr lang="ru-RU" sz="1900" dirty="0">
                <a:latin typeface="Times New Roman" panose="02020603050405020304" pitchFamily="18" charset="0"/>
                <a:cs typeface="Times New Roman" panose="02020603050405020304" pitchFamily="18" charset="0"/>
              </a:rPr>
              <a:t>ф</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кт</a:t>
            </a:r>
            <a:r>
              <a:rPr lang="en-US" sz="1900" dirty="0" err="1">
                <a:latin typeface="Times New Roman" panose="02020603050405020304" pitchFamily="18" charset="0"/>
                <a:cs typeface="Times New Roman" panose="02020603050405020304" pitchFamily="18" charset="0"/>
              </a:rPr>
              <a:t>opax</a:t>
            </a:r>
            <a:r>
              <a:rPr lang="en-US" sz="1900" dirty="0">
                <a:latin typeface="Times New Roman" panose="02020603050405020304" pitchFamily="18" charset="0"/>
                <a:cs typeface="Times New Roman" panose="02020603050405020304" pitchFamily="18" charset="0"/>
              </a:rPr>
              <a:t>, </a:t>
            </a:r>
            <a:r>
              <a:rPr lang="ru-RU" sz="1900" dirty="0">
                <a:latin typeface="Times New Roman" panose="02020603050405020304" pitchFamily="18" charset="0"/>
                <a:cs typeface="Times New Roman" panose="02020603050405020304" pitchFamily="18" charset="0"/>
              </a:rPr>
              <a:t>к</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к </a:t>
            </a:r>
            <a:r>
              <a:rPr lang="en-US" sz="1900" dirty="0" err="1">
                <a:latin typeface="Times New Roman" panose="02020603050405020304" pitchFamily="18" charset="0"/>
                <a:cs typeface="Times New Roman" panose="02020603050405020304" pitchFamily="18" charset="0"/>
              </a:rPr>
              <a:t>coc</a:t>
            </a:r>
            <a:r>
              <a:rPr lang="ru-RU" sz="1900" dirty="0">
                <a:latin typeface="Times New Roman" panose="02020603050405020304" pitchFamily="18" charset="0"/>
                <a:cs typeface="Times New Roman" panose="02020603050405020304" pitchFamily="18" charset="0"/>
              </a:rPr>
              <a:t>т</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яни</a:t>
            </a:r>
            <a:r>
              <a:rPr lang="en-US" sz="1900" dirty="0">
                <a:latin typeface="Times New Roman" panose="02020603050405020304" pitchFamily="18" charset="0"/>
                <a:cs typeface="Times New Roman" panose="02020603050405020304" pitchFamily="18" charset="0"/>
              </a:rPr>
              <a:t>e </a:t>
            </a:r>
            <a:r>
              <a:rPr lang="ru-RU" sz="1900" dirty="0">
                <a:latin typeface="Times New Roman" panose="02020603050405020304" pitchFamily="18" charset="0"/>
                <a:cs typeface="Times New Roman" panose="02020603050405020304" pitchFamily="18" charset="0"/>
              </a:rPr>
              <a:t>эк</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н</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мики</a:t>
            </a:r>
            <a:r>
              <a:rPr lang="ru-RU" sz="1900" dirty="0">
                <a:latin typeface="Times New Roman" panose="02020603050405020304" pitchFamily="18" charset="0"/>
                <a:cs typeface="Times New Roman" panose="02020603050405020304" pitchFamily="18" charset="0"/>
              </a:rPr>
              <a:t>, н</a:t>
            </a:r>
            <a:r>
              <a:rPr lang="en-US" sz="1900" dirty="0">
                <a:latin typeface="Times New Roman" panose="02020603050405020304" pitchFamily="18" charset="0"/>
                <a:cs typeface="Times New Roman" panose="02020603050405020304" pitchFamily="18" charset="0"/>
              </a:rPr>
              <a:t>ay</a:t>
            </a:r>
            <a:r>
              <a:rPr lang="ru-RU" sz="1900" dirty="0" err="1">
                <a:latin typeface="Times New Roman" panose="02020603050405020304" pitchFamily="18" charset="0"/>
                <a:cs typeface="Times New Roman" panose="02020603050405020304" pitchFamily="18" charset="0"/>
              </a:rPr>
              <a:t>чн</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т</a:t>
            </a:r>
            <a:r>
              <a:rPr lang="en-US" sz="1900" dirty="0">
                <a:latin typeface="Times New Roman" panose="02020603050405020304" pitchFamily="18" charset="0"/>
                <a:cs typeface="Times New Roman" panose="02020603050405020304" pitchFamily="18" charset="0"/>
              </a:rPr>
              <a:t>ex</a:t>
            </a:r>
            <a:r>
              <a:rPr lang="ru-RU" sz="1900" dirty="0" err="1">
                <a:latin typeface="Times New Roman" panose="02020603050405020304" pitchFamily="18" charset="0"/>
                <a:cs typeface="Times New Roman" panose="02020603050405020304" pitchFamily="18" charset="0"/>
              </a:rPr>
              <a:t>нич</a:t>
            </a:r>
            <a:r>
              <a:rPr lang="en-US" sz="1900" dirty="0" err="1">
                <a:latin typeface="Times New Roman" panose="02020603050405020304" pitchFamily="18" charset="0"/>
                <a:cs typeface="Times New Roman" panose="02020603050405020304" pitchFamily="18" charset="0"/>
              </a:rPr>
              <a:t>ec</a:t>
            </a:r>
            <a:r>
              <a:rPr lang="ru-RU" sz="1900" dirty="0">
                <a:latin typeface="Times New Roman" panose="02020603050405020304" pitchFamily="18" charset="0"/>
                <a:cs typeface="Times New Roman" panose="02020603050405020304" pitchFamily="18" charset="0"/>
              </a:rPr>
              <a:t>кий п</a:t>
            </a:r>
            <a:r>
              <a:rPr lang="en-US" sz="1900" dirty="0" err="1">
                <a:latin typeface="Times New Roman" panose="02020603050405020304" pitchFamily="18" charset="0"/>
                <a:cs typeface="Times New Roman" panose="02020603050405020304" pitchFamily="18" charset="0"/>
              </a:rPr>
              <a:t>po</a:t>
            </a:r>
            <a:r>
              <a:rPr lang="ru-RU" sz="1900" dirty="0">
                <a:latin typeface="Times New Roman" panose="02020603050405020304" pitchFamily="18" charset="0"/>
                <a:cs typeface="Times New Roman" panose="02020603050405020304" pitchFamily="18" charset="0"/>
              </a:rPr>
              <a:t>г</a:t>
            </a:r>
            <a:r>
              <a:rPr lang="en-US" sz="1900" dirty="0" err="1">
                <a:latin typeface="Times New Roman" panose="02020603050405020304" pitchFamily="18" charset="0"/>
                <a:cs typeface="Times New Roman" panose="02020603050405020304" pitchFamily="18" charset="0"/>
              </a:rPr>
              <a:t>pecc</a:t>
            </a:r>
            <a:r>
              <a:rPr lang="en-US" sz="1900" dirty="0">
                <a:latin typeface="Times New Roman" panose="02020603050405020304" pitchFamily="18" charset="0"/>
                <a:cs typeface="Times New Roman" panose="02020603050405020304" pitchFamily="18" charset="0"/>
              </a:rPr>
              <a:t>, co</a:t>
            </a:r>
            <a:r>
              <a:rPr lang="ru-RU" sz="1900" dirty="0" err="1">
                <a:latin typeface="Times New Roman" panose="02020603050405020304" pitchFamily="18" charset="0"/>
                <a:cs typeface="Times New Roman" panose="02020603050405020304" pitchFamily="18" charset="0"/>
              </a:rPr>
              <a:t>ци</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к</a:t>
            </a:r>
            <a:r>
              <a:rPr lang="en-US" sz="1900" dirty="0">
                <a:latin typeface="Times New Roman" panose="02020603050405020304" pitchFamily="18" charset="0"/>
                <a:cs typeface="Times New Roman" panose="02020603050405020304" pitchFamily="18" charset="0"/>
              </a:rPr>
              <a:t>y</a:t>
            </a:r>
            <a:r>
              <a:rPr lang="ru-RU" sz="1900" dirty="0" err="1">
                <a:latin typeface="Times New Roman" panose="02020603050405020304" pitchFamily="18" charset="0"/>
                <a:cs typeface="Times New Roman" panose="02020603050405020304" pitchFamily="18" charset="0"/>
              </a:rPr>
              <a:t>льт</a:t>
            </a:r>
            <a:r>
              <a:rPr lang="en-US" sz="1900" dirty="0" err="1">
                <a:latin typeface="Times New Roman" panose="02020603050405020304" pitchFamily="18" charset="0"/>
                <a:cs typeface="Times New Roman" panose="02020603050405020304" pitchFamily="18" charset="0"/>
              </a:rPr>
              <a:t>yp</a:t>
            </a:r>
            <a:r>
              <a:rPr lang="ru-RU" sz="1900" dirty="0" err="1">
                <a:latin typeface="Times New Roman" panose="02020603050405020304" pitchFamily="18" charset="0"/>
                <a:cs typeface="Times New Roman" panose="02020603050405020304" pitchFamily="18" charset="0"/>
              </a:rPr>
              <a:t>ны</a:t>
            </a:r>
            <a:r>
              <a:rPr lang="en-US" sz="1900" dirty="0">
                <a:latin typeface="Times New Roman" panose="02020603050405020304" pitchFamily="18" charset="0"/>
                <a:cs typeface="Times New Roman" panose="02020603050405020304" pitchFamily="18" charset="0"/>
              </a:rPr>
              <a:t>e </a:t>
            </a:r>
            <a:r>
              <a:rPr lang="ru-RU" sz="1900" dirty="0">
                <a:latin typeface="Times New Roman" panose="02020603050405020304" pitchFamily="18" charset="0"/>
                <a:cs typeface="Times New Roman" panose="02020603050405020304" pitchFamily="18" charset="0"/>
              </a:rPr>
              <a:t>и п</a:t>
            </a:r>
            <a:r>
              <a:rPr lang="en-US" sz="1900" dirty="0">
                <a:latin typeface="Times New Roman" panose="02020603050405020304" pitchFamily="18" charset="0"/>
                <a:cs typeface="Times New Roman" panose="02020603050405020304" pitchFamily="18" charset="0"/>
              </a:rPr>
              <a:t>o</a:t>
            </a:r>
            <a:r>
              <a:rPr lang="ru-RU" sz="1900" dirty="0" err="1">
                <a:latin typeface="Times New Roman" panose="02020603050405020304" pitchFamily="18" charset="0"/>
                <a:cs typeface="Times New Roman" panose="02020603050405020304" pitchFamily="18" charset="0"/>
              </a:rPr>
              <a:t>литич</a:t>
            </a:r>
            <a:r>
              <a:rPr lang="en-US" sz="1900" dirty="0" err="1">
                <a:latin typeface="Times New Roman" panose="02020603050405020304" pitchFamily="18" charset="0"/>
                <a:cs typeface="Times New Roman" panose="02020603050405020304" pitchFamily="18" charset="0"/>
              </a:rPr>
              <a:t>ec</a:t>
            </a:r>
            <a:r>
              <a:rPr lang="ru-RU" sz="1900" dirty="0" err="1">
                <a:latin typeface="Times New Roman" panose="02020603050405020304" pitchFamily="18" charset="0"/>
                <a:cs typeface="Times New Roman" panose="02020603050405020304" pitchFamily="18" charset="0"/>
              </a:rPr>
              <a:t>ки</a:t>
            </a:r>
            <a:r>
              <a:rPr lang="en-US" sz="1900" dirty="0">
                <a:latin typeface="Times New Roman" panose="02020603050405020304" pitchFamily="18" charset="0"/>
                <a:cs typeface="Times New Roman" panose="02020603050405020304" pitchFamily="18" charset="0"/>
              </a:rPr>
              <a:t>e </a:t>
            </a:r>
            <a:r>
              <a:rPr lang="ru-RU" sz="1900" dirty="0" err="1">
                <a:latin typeface="Times New Roman" panose="02020603050405020304" pitchFamily="18" charset="0"/>
                <a:cs typeface="Times New Roman" panose="02020603050405020304" pitchFamily="18" charset="0"/>
              </a:rPr>
              <a:t>изм</a:t>
            </a:r>
            <a:r>
              <a:rPr lang="en-US" sz="1900" dirty="0">
                <a:latin typeface="Times New Roman" panose="02020603050405020304" pitchFamily="18" charset="0"/>
                <a:cs typeface="Times New Roman" panose="02020603050405020304" pitchFamily="18" charset="0"/>
              </a:rPr>
              <a:t>e</a:t>
            </a:r>
            <a:r>
              <a:rPr lang="ru-RU" sz="1900" dirty="0">
                <a:latin typeface="Times New Roman" panose="02020603050405020304" pitchFamily="18" charset="0"/>
                <a:cs typeface="Times New Roman" panose="02020603050405020304" pitchFamily="18" charset="0"/>
              </a:rPr>
              <a:t>н</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ния</a:t>
            </a:r>
            <a:r>
              <a:rPr lang="ru-RU" sz="1900" dirty="0">
                <a:latin typeface="Times New Roman" panose="02020603050405020304" pitchFamily="18" charset="0"/>
                <a:cs typeface="Times New Roman" panose="02020603050405020304" pitchFamily="18" charset="0"/>
              </a:rPr>
              <a:t>, </a:t>
            </a:r>
            <a:r>
              <a:rPr lang="ru-RU" sz="1900" dirty="0" err="1">
                <a:latin typeface="Times New Roman" panose="02020603050405020304" pitchFamily="18" charset="0"/>
                <a:cs typeface="Times New Roman" panose="02020603050405020304" pitchFamily="18" charset="0"/>
              </a:rPr>
              <a:t>влияни</a:t>
            </a:r>
            <a:r>
              <a:rPr lang="en-US" sz="1900" dirty="0">
                <a:latin typeface="Times New Roman" panose="02020603050405020304" pitchFamily="18" charset="0"/>
                <a:cs typeface="Times New Roman" panose="02020603050405020304" pitchFamily="18" charset="0"/>
              </a:rPr>
              <a:t>e </a:t>
            </a:r>
            <a:r>
              <a:rPr lang="ru-RU" sz="1900" dirty="0">
                <a:latin typeface="Times New Roman" panose="02020603050405020304" pitchFamily="18" charset="0"/>
                <a:cs typeface="Times New Roman" panose="02020603050405020304" pitchFamily="18" charset="0"/>
              </a:rPr>
              <a:t>г</a:t>
            </a:r>
            <a:r>
              <a:rPr lang="en-US" sz="1900" dirty="0" err="1">
                <a:latin typeface="Times New Roman" panose="02020603050405020304" pitchFamily="18" charset="0"/>
                <a:cs typeface="Times New Roman" panose="02020603050405020304" pitchFamily="18" charset="0"/>
              </a:rPr>
              <a:t>py</a:t>
            </a:r>
            <a:r>
              <a:rPr lang="ru-RU" sz="1900" dirty="0" err="1">
                <a:latin typeface="Times New Roman" panose="02020603050405020304" pitchFamily="18" charset="0"/>
                <a:cs typeface="Times New Roman" panose="02020603050405020304" pitchFamily="18" charset="0"/>
              </a:rPr>
              <a:t>пп</a:t>
            </a:r>
            <a:r>
              <a:rPr lang="en-US" sz="1900" dirty="0">
                <a:latin typeface="Times New Roman" panose="02020603050405020304" pitchFamily="18" charset="0"/>
                <a:cs typeface="Times New Roman" panose="02020603050405020304" pitchFamily="18" charset="0"/>
              </a:rPr>
              <a:t>o</a:t>
            </a:r>
            <a:r>
              <a:rPr lang="ru-RU" sz="1900" dirty="0">
                <a:latin typeface="Times New Roman" panose="02020603050405020304" pitchFamily="18" charset="0"/>
                <a:cs typeface="Times New Roman" panose="02020603050405020304" pitchFamily="18" charset="0"/>
              </a:rPr>
              <a:t>вы</a:t>
            </a:r>
            <a:r>
              <a:rPr lang="en-US" sz="1900" dirty="0">
                <a:latin typeface="Times New Roman" panose="02020603050405020304" pitchFamily="18" charset="0"/>
                <a:cs typeface="Times New Roman" panose="02020603050405020304" pitchFamily="18" charset="0"/>
              </a:rPr>
              <a:t>x </a:t>
            </a:r>
            <a:r>
              <a:rPr lang="ru-RU" sz="1900" dirty="0" err="1">
                <a:latin typeface="Times New Roman" panose="02020603050405020304" pitchFamily="18" charset="0"/>
                <a:cs typeface="Times New Roman" panose="02020603050405020304" pitchFamily="18" charset="0"/>
              </a:rPr>
              <a:t>инт</a:t>
            </a:r>
            <a:r>
              <a:rPr lang="en-US" sz="1900" dirty="0" err="1">
                <a:latin typeface="Times New Roman" panose="02020603050405020304" pitchFamily="18" charset="0"/>
                <a:cs typeface="Times New Roman" panose="02020603050405020304" pitchFamily="18" charset="0"/>
              </a:rPr>
              <a:t>epeco</a:t>
            </a:r>
            <a:r>
              <a:rPr lang="ru-RU" sz="1900" dirty="0">
                <a:latin typeface="Times New Roman" panose="02020603050405020304" pitchFamily="18" charset="0"/>
                <a:cs typeface="Times New Roman" panose="02020603050405020304" pitchFamily="18" charset="0"/>
              </a:rPr>
              <a:t>в и </a:t>
            </a:r>
            <a:r>
              <a:rPr lang="en-US" sz="1900" dirty="0">
                <a:latin typeface="Times New Roman" panose="02020603050405020304" pitchFamily="18" charset="0"/>
                <a:cs typeface="Times New Roman" panose="02020603050405020304" pitchFamily="18" charset="0"/>
              </a:rPr>
              <a:t>cy</a:t>
            </a:r>
            <a:r>
              <a:rPr lang="ru-RU" sz="1900" dirty="0">
                <a:latin typeface="Times New Roman" panose="02020603050405020304" pitchFamily="18" charset="0"/>
                <a:cs typeface="Times New Roman" panose="02020603050405020304" pitchFamily="18" charset="0"/>
              </a:rPr>
              <a:t>щ</a:t>
            </a:r>
            <a:r>
              <a:rPr lang="en-US" sz="1900" dirty="0" err="1">
                <a:latin typeface="Times New Roman" panose="02020603050405020304" pitchFamily="18" charset="0"/>
                <a:cs typeface="Times New Roman" panose="02020603050405020304" pitchFamily="18" charset="0"/>
              </a:rPr>
              <a:t>ec</a:t>
            </a:r>
            <a:r>
              <a:rPr lang="ru-RU" sz="1900" dirty="0" err="1">
                <a:latin typeface="Times New Roman" panose="02020603050405020304" pitchFamily="18" charset="0"/>
                <a:cs typeface="Times New Roman" panose="02020603050405020304" pitchFamily="18" charset="0"/>
              </a:rPr>
              <a:t>тв</a:t>
            </a:r>
            <a:r>
              <a:rPr lang="en-US" sz="1900" dirty="0">
                <a:latin typeface="Times New Roman" panose="02020603050405020304" pitchFamily="18" charset="0"/>
                <a:cs typeface="Times New Roman" panose="02020603050405020304" pitchFamily="18" charset="0"/>
              </a:rPr>
              <a:t>e</a:t>
            </a:r>
            <a:r>
              <a:rPr lang="ru-RU" sz="1900" dirty="0" err="1">
                <a:latin typeface="Times New Roman" panose="02020603050405020304" pitchFamily="18" charset="0"/>
                <a:cs typeface="Times New Roman" panose="02020603050405020304" pitchFamily="18" charset="0"/>
              </a:rPr>
              <a:t>нны</a:t>
            </a:r>
            <a:r>
              <a:rPr lang="en-US" sz="1900" dirty="0">
                <a:latin typeface="Times New Roman" panose="02020603050405020304" pitchFamily="18" charset="0"/>
                <a:cs typeface="Times New Roman" panose="02020603050405020304" pitchFamily="18" charset="0"/>
              </a:rPr>
              <a:t>e </a:t>
            </a:r>
            <a:r>
              <a:rPr lang="ru-RU" sz="1900" dirty="0">
                <a:latin typeface="Times New Roman" panose="02020603050405020304" pitchFamily="18" charset="0"/>
                <a:cs typeface="Times New Roman" panose="02020603050405020304" pitchFamily="18" charset="0"/>
              </a:rPr>
              <a:t>для </a:t>
            </a:r>
            <a:r>
              <a:rPr lang="en-US" sz="1900" dirty="0">
                <a:latin typeface="Times New Roman" panose="02020603050405020304" pitchFamily="18" charset="0"/>
                <a:cs typeface="Times New Roman" panose="02020603050405020304" pitchFamily="18" charset="0"/>
              </a:rPr>
              <a:t>op</a:t>
            </a:r>
            <a:r>
              <a:rPr lang="ru-RU" sz="1900" dirty="0">
                <a:latin typeface="Times New Roman" panose="02020603050405020304" pitchFamily="18" charset="0"/>
                <a:cs typeface="Times New Roman" panose="02020603050405020304" pitchFamily="18" charset="0"/>
              </a:rPr>
              <a:t>г</a:t>
            </a:r>
            <a:r>
              <a:rPr lang="en-US" sz="1900" dirty="0">
                <a:latin typeface="Times New Roman" panose="02020603050405020304" pitchFamily="18" charset="0"/>
                <a:cs typeface="Times New Roman" panose="02020603050405020304" pitchFamily="18" charset="0"/>
              </a:rPr>
              <a:t>a</a:t>
            </a:r>
            <a:r>
              <a:rPr lang="ru-RU" sz="1900" dirty="0">
                <a:latin typeface="Times New Roman" panose="02020603050405020304" pitchFamily="18" charset="0"/>
                <a:cs typeface="Times New Roman" panose="02020603050405020304" pitchFamily="18" charset="0"/>
              </a:rPr>
              <a:t>низ</a:t>
            </a:r>
            <a:r>
              <a:rPr lang="en-US" sz="1900" dirty="0">
                <a:latin typeface="Times New Roman" panose="02020603050405020304" pitchFamily="18" charset="0"/>
                <a:cs typeface="Times New Roman" panose="02020603050405020304" pitchFamily="18" charset="0"/>
              </a:rPr>
              <a:t>a</a:t>
            </a:r>
            <a:r>
              <a:rPr lang="ru-RU" sz="1900" dirty="0" err="1">
                <a:latin typeface="Times New Roman" panose="02020603050405020304" pitchFamily="18" charset="0"/>
                <a:cs typeface="Times New Roman" panose="02020603050405020304" pitchFamily="18" charset="0"/>
              </a:rPr>
              <a:t>ции</a:t>
            </a:r>
            <a:r>
              <a:rPr lang="ru-RU" sz="1900" dirty="0">
                <a:latin typeface="Times New Roman" panose="02020603050405020304" pitchFamily="18" charset="0"/>
                <a:cs typeface="Times New Roman" panose="02020603050405020304" pitchFamily="18" charset="0"/>
              </a:rPr>
              <a:t> </a:t>
            </a:r>
            <a:r>
              <a:rPr lang="en-US" sz="1900" dirty="0">
                <a:latin typeface="Times New Roman" panose="02020603050405020304" pitchFamily="18" charset="0"/>
                <a:cs typeface="Times New Roman" panose="02020603050405020304" pitchFamily="18" charset="0"/>
              </a:rPr>
              <a:t>co</a:t>
            </a:r>
            <a:r>
              <a:rPr lang="ru-RU" sz="1900" dirty="0">
                <a:latin typeface="Times New Roman" panose="02020603050405020304" pitchFamily="18" charset="0"/>
                <a:cs typeface="Times New Roman" panose="02020603050405020304" pitchFamily="18" charset="0"/>
              </a:rPr>
              <a:t>бытия в д</a:t>
            </a:r>
            <a:r>
              <a:rPr lang="en-US" sz="1900" dirty="0" err="1">
                <a:latin typeface="Times New Roman" panose="02020603050405020304" pitchFamily="18" charset="0"/>
                <a:cs typeface="Times New Roman" panose="02020603050405020304" pitchFamily="18" charset="0"/>
              </a:rPr>
              <a:t>py</a:t>
            </a:r>
            <a:r>
              <a:rPr lang="ru-RU" sz="1900" dirty="0" err="1">
                <a:latin typeface="Times New Roman" panose="02020603050405020304" pitchFamily="18" charset="0"/>
                <a:cs typeface="Times New Roman" panose="02020603050405020304" pitchFamily="18" charset="0"/>
              </a:rPr>
              <a:t>ги</a:t>
            </a:r>
            <a:r>
              <a:rPr lang="en-US" sz="1900" dirty="0">
                <a:latin typeface="Times New Roman" panose="02020603050405020304" pitchFamily="18" charset="0"/>
                <a:cs typeface="Times New Roman" panose="02020603050405020304" pitchFamily="18" charset="0"/>
              </a:rPr>
              <a:t>x c</a:t>
            </a:r>
            <a:r>
              <a:rPr lang="ru-RU" sz="1900" dirty="0">
                <a:latin typeface="Times New Roman" panose="02020603050405020304" pitchFamily="18" charset="0"/>
                <a:cs typeface="Times New Roman" panose="02020603050405020304" pitchFamily="18" charset="0"/>
              </a:rPr>
              <a:t>т</a:t>
            </a:r>
            <a:r>
              <a:rPr lang="en-US" sz="1900" dirty="0">
                <a:latin typeface="Times New Roman" panose="02020603050405020304" pitchFamily="18" charset="0"/>
                <a:cs typeface="Times New Roman" panose="02020603050405020304" pitchFamily="18" charset="0"/>
              </a:rPr>
              <a:t>pa</a:t>
            </a:r>
            <a:r>
              <a:rPr lang="ru-RU" sz="1900" dirty="0">
                <a:latin typeface="Times New Roman" panose="02020603050405020304" pitchFamily="18" charset="0"/>
                <a:cs typeface="Times New Roman" panose="02020603050405020304" pitchFamily="18" charset="0"/>
              </a:rPr>
              <a:t>н</a:t>
            </a:r>
            <a:r>
              <a:rPr lang="en-US" sz="1900" dirty="0">
                <a:latin typeface="Times New Roman" panose="02020603050405020304" pitchFamily="18" charset="0"/>
                <a:cs typeface="Times New Roman" panose="02020603050405020304" pitchFamily="18" charset="0"/>
              </a:rPr>
              <a:t>ax. </a:t>
            </a:r>
            <a:endParaRPr lang="en-US" sz="1900" b="0" i="0" u="none" strike="noStrike" baseline="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5081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18865" y="1078173"/>
            <a:ext cx="10918209" cy="4093428"/>
          </a:xfrm>
          <a:prstGeom prst="rect">
            <a:avLst/>
          </a:prstGeom>
        </p:spPr>
        <p:txBody>
          <a:bodyPr wrap="square">
            <a:spAutoFit/>
          </a:bodyPr>
          <a:lstStyle/>
          <a:p>
            <a:pPr algn="just"/>
            <a:r>
              <a:rPr lang="ru-RU" sz="2000" b="1" i="0" u="none" strike="noStrike" baseline="0" dirty="0" smtClean="0">
                <a:solidFill>
                  <a:srgbClr val="000000"/>
                </a:solidFill>
                <a:latin typeface="Times New Roman" panose="02020603050405020304" pitchFamily="18" charset="0"/>
              </a:rPr>
              <a:t>Анализ внешней среды представляет собой процесс</a:t>
            </a:r>
            <a:r>
              <a:rPr lang="ru-RU" sz="2000" b="0" i="0" u="none" strike="noStrike" baseline="0" dirty="0" smtClean="0">
                <a:solidFill>
                  <a:srgbClr val="000000"/>
                </a:solidFill>
                <a:latin typeface="Times New Roman" panose="02020603050405020304" pitchFamily="18" charset="0"/>
              </a:rPr>
              <a:t>, посредством которого разработчики стратегического плана контролируют внешние по отношению к предприятию факторы, чтобы определить возможности и угрозы для фирмы. Анализ внешней среды помогает получить важные результаты. Он дает организации время для прогнозирования возможностей, составления плана на случай возможных угроз и разработку стратегий, которые могут превратить прежние угрозы в любые выгодные возможности. </a:t>
            </a:r>
          </a:p>
          <a:p>
            <a:pPr algn="just"/>
            <a:endParaRPr lang="ru-RU" sz="2000" b="0" i="0" u="none" strike="noStrike" baseline="0" dirty="0" smtClean="0">
              <a:latin typeface="Times New Roman" panose="02020603050405020304" pitchFamily="18" charset="0"/>
            </a:endParaRPr>
          </a:p>
          <a:p>
            <a:pPr algn="just"/>
            <a:r>
              <a:rPr lang="ru-RU" sz="2000" b="0" i="0" u="none" strike="noStrike" baseline="0" dirty="0" smtClean="0">
                <a:latin typeface="Times New Roman" panose="02020603050405020304" pitchFamily="18" charset="0"/>
              </a:rPr>
              <a:t>С точки зрения оценки этих угроз и возможностей </a:t>
            </a:r>
            <a:r>
              <a:rPr lang="ru-RU" sz="2000" b="1" i="0" u="none" strike="noStrike" baseline="0" dirty="0" smtClean="0">
                <a:latin typeface="Times New Roman" panose="02020603050405020304" pitchFamily="18" charset="0"/>
              </a:rPr>
              <a:t>роль анализа внешней среды в процессе </a:t>
            </a:r>
            <a:r>
              <a:rPr lang="ru-RU" sz="2000" b="0" i="0" u="none" strike="noStrike" baseline="0" dirty="0" smtClean="0">
                <a:latin typeface="Times New Roman" panose="02020603050405020304" pitchFamily="18" charset="0"/>
              </a:rPr>
              <a:t>стратегического планирования заключается по существу в ответе на три конкретных вопроса: </a:t>
            </a:r>
          </a:p>
          <a:p>
            <a:pPr algn="just"/>
            <a:r>
              <a:rPr lang="ru-RU" sz="2000" b="0" i="1" u="none" strike="noStrike" baseline="0" dirty="0" smtClean="0">
                <a:latin typeface="Times New Roman" panose="02020603050405020304" pitchFamily="18" charset="0"/>
              </a:rPr>
              <a:t>1. Каково положение предприятия? </a:t>
            </a:r>
          </a:p>
          <a:p>
            <a:pPr algn="just"/>
            <a:r>
              <a:rPr lang="ru-RU" sz="2000" b="0" i="1" u="none" strike="noStrike" baseline="0" dirty="0" smtClean="0">
                <a:latin typeface="Times New Roman" panose="02020603050405020304" pitchFamily="18" charset="0"/>
              </a:rPr>
              <a:t>2. Каковы, по мнению высшего руководства, его перспективы? </a:t>
            </a:r>
          </a:p>
          <a:p>
            <a:pPr algn="just"/>
            <a:r>
              <a:rPr lang="ru-RU" sz="2000" b="0" i="1" u="none" strike="noStrike" baseline="0" dirty="0" smtClean="0">
                <a:latin typeface="Times New Roman" panose="02020603050405020304" pitchFamily="18" charset="0"/>
              </a:rPr>
              <a:t>3. Что нужно сделать, чтобы предприятие заняло то положение, в котором его хочет видеть руководство? </a:t>
            </a:r>
            <a:endParaRPr lang="ru-RU" sz="2000" i="1" dirty="0"/>
          </a:p>
        </p:txBody>
      </p:sp>
    </p:spTree>
    <p:extLst>
      <p:ext uri="{BB962C8B-B14F-4D97-AF65-F5344CB8AC3E}">
        <p14:creationId xmlns:p14="http://schemas.microsoft.com/office/powerpoint/2010/main" val="4072784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7379" y="0"/>
            <a:ext cx="11950890" cy="6463308"/>
          </a:xfrm>
          <a:prstGeom prst="rect">
            <a:avLst/>
          </a:prstGeom>
        </p:spPr>
        <p:txBody>
          <a:bodyPr wrap="square">
            <a:spAutoFit/>
          </a:bodyPr>
          <a:lstStyle/>
          <a:p>
            <a:pPr algn="just"/>
            <a:r>
              <a:rPr lang="ru-RU" b="1" i="1" u="none" strike="noStrike" baseline="0" dirty="0" smtClean="0">
                <a:solidFill>
                  <a:srgbClr val="000000"/>
                </a:solidFill>
                <a:latin typeface="Times New Roman" panose="02020603050405020304" pitchFamily="18" charset="0"/>
              </a:rPr>
              <a:t>Факторы внешней среды </a:t>
            </a:r>
            <a:r>
              <a:rPr lang="ru-RU" b="0" i="0" u="none" strike="noStrike" baseline="0" dirty="0" smtClean="0">
                <a:solidFill>
                  <a:srgbClr val="000000"/>
                </a:solidFill>
                <a:latin typeface="Times New Roman" panose="02020603050405020304" pitchFamily="18" charset="0"/>
              </a:rPr>
              <a:t>чаще всего классифицируют по следующим группам: </a:t>
            </a:r>
          </a:p>
          <a:p>
            <a:pPr algn="just"/>
            <a:r>
              <a:rPr lang="ru-RU" b="1" i="0" u="none" strike="noStrike" baseline="0" dirty="0" smtClean="0">
                <a:solidFill>
                  <a:srgbClr val="000000"/>
                </a:solidFill>
                <a:latin typeface="Times New Roman" panose="02020603050405020304" pitchFamily="18" charset="0"/>
              </a:rPr>
              <a:t>1. </a:t>
            </a:r>
            <a:r>
              <a:rPr lang="ru-RU" b="1" i="1" u="none" strike="noStrike" baseline="0" dirty="0" smtClean="0">
                <a:solidFill>
                  <a:srgbClr val="000000"/>
                </a:solidFill>
                <a:latin typeface="Times New Roman" panose="02020603050405020304" pitchFamily="18" charset="0"/>
              </a:rPr>
              <a:t>Экономические факторы</a:t>
            </a:r>
            <a:r>
              <a:rPr lang="ru-RU" b="1" i="0" u="none" strike="noStrike" baseline="0" dirty="0" smtClean="0">
                <a:solidFill>
                  <a:srgbClr val="000000"/>
                </a:solidFill>
                <a:latin typeface="Times New Roman" panose="02020603050405020304" pitchFamily="18" charset="0"/>
              </a:rPr>
              <a:t>. </a:t>
            </a:r>
            <a:r>
              <a:rPr lang="ru-RU" b="0" i="0" u="none" strike="noStrike" baseline="0" dirty="0" smtClean="0">
                <a:solidFill>
                  <a:srgbClr val="000000"/>
                </a:solidFill>
                <a:latin typeface="Times New Roman" panose="02020603050405020304" pitchFamily="18" charset="0"/>
              </a:rPr>
              <a:t>Некоторые факторы в экономической окружающей среде должны постоянно диагностироваться и оцениваться, поскольку состояние экономики влияет на цели фирмы. Это темпы инфляции, международный платежный баланс, уровень занятости и т.д. Каждый из них может представлять либо угрозу, либо новую возможность для предприятия. </a:t>
            </a:r>
          </a:p>
          <a:p>
            <a:pPr algn="just"/>
            <a:r>
              <a:rPr lang="ru-RU" b="1" i="0" u="none" strike="noStrike" baseline="0" dirty="0" smtClean="0">
                <a:solidFill>
                  <a:srgbClr val="000000"/>
                </a:solidFill>
                <a:latin typeface="Times New Roman" panose="02020603050405020304" pitchFamily="18" charset="0"/>
              </a:rPr>
              <a:t>2. </a:t>
            </a:r>
            <a:r>
              <a:rPr lang="ru-RU" b="1" i="1" u="none" strike="noStrike" baseline="0" dirty="0" smtClean="0">
                <a:solidFill>
                  <a:srgbClr val="000000"/>
                </a:solidFill>
                <a:latin typeface="Times New Roman" panose="02020603050405020304" pitchFamily="18" charset="0"/>
              </a:rPr>
              <a:t>Политические факторы</a:t>
            </a:r>
            <a:r>
              <a:rPr lang="ru-RU" b="1" i="0" u="none" strike="noStrike" baseline="0" dirty="0" smtClean="0">
                <a:solidFill>
                  <a:srgbClr val="000000"/>
                </a:solidFill>
                <a:latin typeface="Times New Roman" panose="02020603050405020304" pitchFamily="18" charset="0"/>
              </a:rPr>
              <a:t>. </a:t>
            </a:r>
            <a:r>
              <a:rPr lang="ru-RU" b="0" i="0" u="none" strike="noStrike" baseline="0" dirty="0" smtClean="0">
                <a:solidFill>
                  <a:srgbClr val="000000"/>
                </a:solidFill>
                <a:latin typeface="Times New Roman" panose="02020603050405020304" pitchFamily="18" charset="0"/>
              </a:rPr>
              <a:t>Активное участие предпринимательских фирм в политическом процессе указывает на важность государственной политики для организации; следовательно, государство должно следить за нормативными документами местных органов, властей субъектов государства и федерального правительства. </a:t>
            </a:r>
          </a:p>
          <a:p>
            <a:pPr algn="just"/>
            <a:r>
              <a:rPr lang="ru-RU" b="1" i="0" u="none" strike="noStrike" baseline="0" dirty="0" smtClean="0">
                <a:solidFill>
                  <a:srgbClr val="000000"/>
                </a:solidFill>
                <a:latin typeface="Times New Roman" panose="02020603050405020304" pitchFamily="18" charset="0"/>
              </a:rPr>
              <a:t>3. </a:t>
            </a:r>
            <a:r>
              <a:rPr lang="ru-RU" b="1" i="1" u="none" strike="noStrike" baseline="0" dirty="0" smtClean="0">
                <a:solidFill>
                  <a:srgbClr val="000000"/>
                </a:solidFill>
                <a:latin typeface="Times New Roman" panose="02020603050405020304" pitchFamily="18" charset="0"/>
              </a:rPr>
              <a:t>Рыночные факторы</a:t>
            </a:r>
            <a:r>
              <a:rPr lang="ru-RU" b="1" i="0" u="none" strike="noStrike" baseline="0" dirty="0" smtClean="0">
                <a:solidFill>
                  <a:srgbClr val="000000"/>
                </a:solidFill>
                <a:latin typeface="Times New Roman" panose="02020603050405020304" pitchFamily="18" charset="0"/>
              </a:rPr>
              <a:t>. </a:t>
            </a:r>
            <a:r>
              <a:rPr lang="ru-RU" b="0" i="0" u="none" strike="noStrike" baseline="0" dirty="0" smtClean="0">
                <a:solidFill>
                  <a:srgbClr val="000000"/>
                </a:solidFill>
                <a:latin typeface="Times New Roman" panose="02020603050405020304" pitchFamily="18" charset="0"/>
              </a:rPr>
              <a:t>Рыночная среда представляет постоянную опасность для фирмы. К факторам, воздействующим на успехи и провалы организации, относятся распределение доходов населения, уровень конкуренции в отрасли, изменяющиеся демографические условия, легкость проникновения на рынок. </a:t>
            </a:r>
          </a:p>
          <a:p>
            <a:pPr algn="just"/>
            <a:r>
              <a:rPr lang="ru-RU" b="1" dirty="0">
                <a:latin typeface="Times New Roman" panose="02020603050405020304" pitchFamily="18" charset="0"/>
                <a:cs typeface="Times New Roman" panose="02020603050405020304" pitchFamily="18" charset="0"/>
              </a:rPr>
              <a:t>4. </a:t>
            </a:r>
            <a:r>
              <a:rPr lang="ru-RU" b="1" i="1" dirty="0">
                <a:latin typeface="Times New Roman" panose="02020603050405020304" pitchFamily="18" charset="0"/>
                <a:cs typeface="Times New Roman" panose="02020603050405020304" pitchFamily="18" charset="0"/>
              </a:rPr>
              <a:t>Технологические факторы</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Анализ технологической среды может, по меньшей мере, учитывать изменения в технологии производства, </a:t>
            </a:r>
            <a:r>
              <a:rPr lang="ru-RU" dirty="0" smtClean="0">
                <a:latin typeface="Times New Roman" panose="02020603050405020304" pitchFamily="18" charset="0"/>
                <a:cs typeface="Times New Roman" panose="02020603050405020304" pitchFamily="18" charset="0"/>
              </a:rPr>
              <a:t>применение </a:t>
            </a:r>
            <a:r>
              <a:rPr lang="ru-RU" dirty="0">
                <a:latin typeface="Times New Roman" panose="02020603050405020304" pitchFamily="18" charset="0"/>
                <a:cs typeface="Times New Roman" panose="02020603050405020304" pitchFamily="18" charset="0"/>
              </a:rPr>
              <a:t>ЭВМ в проектировании и предоставлении товаров и услуг или ус-</a:t>
            </a:r>
            <a:r>
              <a:rPr lang="ru-RU" dirty="0" err="1">
                <a:latin typeface="Times New Roman" panose="02020603050405020304" pitchFamily="18" charset="0"/>
                <a:cs typeface="Times New Roman" panose="02020603050405020304" pitchFamily="18" charset="0"/>
              </a:rPr>
              <a:t>пехи</a:t>
            </a:r>
            <a:r>
              <a:rPr lang="ru-RU" dirty="0">
                <a:latin typeface="Times New Roman" panose="02020603050405020304" pitchFamily="18" charset="0"/>
                <a:cs typeface="Times New Roman" panose="02020603050405020304" pitchFamily="18" charset="0"/>
              </a:rPr>
              <a:t> в технологии средств связи. Руководитель любой фирмы должен </a:t>
            </a:r>
            <a:r>
              <a:rPr lang="ru-RU" dirty="0" smtClean="0">
                <a:latin typeface="Times New Roman" panose="02020603050405020304" pitchFamily="18" charset="0"/>
                <a:cs typeface="Times New Roman" panose="02020603050405020304" pitchFamily="18" charset="0"/>
              </a:rPr>
              <a:t>следить </a:t>
            </a:r>
            <a:r>
              <a:rPr lang="ru-RU" dirty="0">
                <a:latin typeface="Times New Roman" panose="02020603050405020304" pitchFamily="18" charset="0"/>
                <a:cs typeface="Times New Roman" panose="02020603050405020304" pitchFamily="18" charset="0"/>
              </a:rPr>
              <a:t>за тем, чтобы не подвергнуться «шоку будущего», разрушающего </a:t>
            </a:r>
            <a:r>
              <a:rPr lang="ru-RU" dirty="0" smtClean="0">
                <a:latin typeface="Times New Roman" panose="02020603050405020304" pitchFamily="18" charset="0"/>
                <a:cs typeface="Times New Roman" panose="02020603050405020304" pitchFamily="18" charset="0"/>
              </a:rPr>
              <a:t>организацию</a:t>
            </a:r>
            <a:r>
              <a:rPr lang="ru-RU" dirty="0">
                <a:latin typeface="Times New Roman" panose="02020603050405020304" pitchFamily="18" charset="0"/>
                <a:cs typeface="Times New Roman" panose="02020603050405020304" pitchFamily="18" charset="0"/>
              </a:rPr>
              <a:t>. </a:t>
            </a:r>
          </a:p>
          <a:p>
            <a:r>
              <a:rPr lang="ru-RU" b="1" dirty="0">
                <a:latin typeface="Times New Roman" panose="02020603050405020304" pitchFamily="18" charset="0"/>
                <a:cs typeface="Times New Roman" panose="02020603050405020304" pitchFamily="18" charset="0"/>
              </a:rPr>
              <a:t>5. </a:t>
            </a:r>
            <a:r>
              <a:rPr lang="ru-RU" b="1" i="1" dirty="0">
                <a:latin typeface="Times New Roman" panose="02020603050405020304" pitchFamily="18" charset="0"/>
                <a:cs typeface="Times New Roman" panose="02020603050405020304" pitchFamily="18" charset="0"/>
              </a:rPr>
              <a:t>Факторы конкуренции</a:t>
            </a:r>
            <a:r>
              <a:rPr lang="ru-RU" dirty="0">
                <a:latin typeface="Times New Roman" panose="02020603050405020304" pitchFamily="18" charset="0"/>
                <a:cs typeface="Times New Roman" panose="02020603050405020304" pitchFamily="18" charset="0"/>
              </a:rPr>
              <a:t>. Любая организация должна исследовать действия своих конкурентов: осуществлять анализ будущих целей и </a:t>
            </a:r>
            <a:r>
              <a:rPr lang="ru-RU" dirty="0" smtClean="0">
                <a:latin typeface="Times New Roman" panose="02020603050405020304" pitchFamily="18" charset="0"/>
                <a:cs typeface="Times New Roman" panose="02020603050405020304" pitchFamily="18" charset="0"/>
              </a:rPr>
              <a:t>оценку </a:t>
            </a:r>
            <a:r>
              <a:rPr lang="ru-RU" dirty="0">
                <a:latin typeface="Times New Roman" panose="02020603050405020304" pitchFamily="18" charset="0"/>
                <a:cs typeface="Times New Roman" panose="02020603050405020304" pitchFamily="18" charset="0"/>
              </a:rPr>
              <a:t>текущей стратегии конкурентов, обзор предпосылок в отношении </a:t>
            </a:r>
            <a:r>
              <a:rPr lang="ru-RU" dirty="0" smtClean="0">
                <a:latin typeface="Times New Roman" panose="02020603050405020304" pitchFamily="18" charset="0"/>
                <a:cs typeface="Times New Roman" panose="02020603050405020304" pitchFamily="18" charset="0"/>
              </a:rPr>
              <a:t>конкурентов </a:t>
            </a:r>
            <a:r>
              <a:rPr lang="ru-RU" dirty="0">
                <a:latin typeface="Times New Roman" panose="02020603050405020304" pitchFamily="18" charset="0"/>
                <a:cs typeface="Times New Roman" panose="02020603050405020304" pitchFamily="18" charset="0"/>
              </a:rPr>
              <a:t>и отрасли, в которой функционируют данные компании, </a:t>
            </a:r>
            <a:r>
              <a:rPr lang="ru-RU" dirty="0" smtClean="0">
                <a:latin typeface="Times New Roman" panose="02020603050405020304" pitchFamily="18" charset="0"/>
                <a:cs typeface="Times New Roman" panose="02020603050405020304" pitchFamily="18" charset="0"/>
              </a:rPr>
              <a:t>углубленное </a:t>
            </a:r>
            <a:r>
              <a:rPr lang="ru-RU" dirty="0">
                <a:latin typeface="Times New Roman" panose="02020603050405020304" pitchFamily="18" charset="0"/>
                <a:cs typeface="Times New Roman" panose="02020603050405020304" pitchFamily="18" charset="0"/>
              </a:rPr>
              <a:t>изучение сильных и слабых сторон конкурентов. </a:t>
            </a:r>
            <a:endParaRPr lang="ru-RU" dirty="0" smtClean="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6</a:t>
            </a:r>
            <a:r>
              <a:rPr lang="ru-RU" b="1" dirty="0">
                <a:latin typeface="Times New Roman" panose="02020603050405020304" pitchFamily="18" charset="0"/>
                <a:cs typeface="Times New Roman" panose="02020603050405020304" pitchFamily="18" charset="0"/>
              </a:rPr>
              <a:t>. </a:t>
            </a:r>
            <a:r>
              <a:rPr lang="ru-RU" b="1" i="1" dirty="0">
                <a:latin typeface="Times New Roman" panose="02020603050405020304" pitchFamily="18" charset="0"/>
                <a:cs typeface="Times New Roman" panose="02020603050405020304" pitchFamily="18" charset="0"/>
              </a:rPr>
              <a:t>Факторы социального поведения</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Эти факторы включают </a:t>
            </a:r>
            <a:r>
              <a:rPr lang="ru-RU" dirty="0" smtClean="0">
                <a:latin typeface="Times New Roman" panose="02020603050405020304" pitchFamily="18" charset="0"/>
                <a:cs typeface="Times New Roman" panose="02020603050405020304" pitchFamily="18" charset="0"/>
              </a:rPr>
              <a:t>меняющиеся </a:t>
            </a:r>
            <a:r>
              <a:rPr lang="ru-RU" dirty="0">
                <a:latin typeface="Times New Roman" panose="02020603050405020304" pitchFamily="18" charset="0"/>
                <a:cs typeface="Times New Roman" panose="02020603050405020304" pitchFamily="18" charset="0"/>
              </a:rPr>
              <a:t>отношения, ожидания и нравы общества (роль </a:t>
            </a:r>
            <a:r>
              <a:rPr lang="ru-RU" dirty="0" smtClean="0">
                <a:latin typeface="Times New Roman" panose="02020603050405020304" pitchFamily="18" charset="0"/>
                <a:cs typeface="Times New Roman" panose="02020603050405020304" pitchFamily="18" charset="0"/>
              </a:rPr>
              <a:t>предпринимательства</a:t>
            </a:r>
            <a:r>
              <a:rPr lang="ru-RU" dirty="0">
                <a:latin typeface="Times New Roman" panose="02020603050405020304" pitchFamily="18" charset="0"/>
                <a:cs typeface="Times New Roman" panose="02020603050405020304" pitchFamily="18" charset="0"/>
              </a:rPr>
              <a:t>, роль женщин и национальных меньшинств в обществе, движение в за-щиту интересов потребителей). </a:t>
            </a:r>
          </a:p>
          <a:p>
            <a:pPr algn="just"/>
            <a:r>
              <a:rPr lang="ru-RU" b="1" dirty="0">
                <a:latin typeface="Times New Roman" panose="02020603050405020304" pitchFamily="18" charset="0"/>
                <a:cs typeface="Times New Roman" panose="02020603050405020304" pitchFamily="18" charset="0"/>
              </a:rPr>
              <a:t>7. </a:t>
            </a:r>
            <a:r>
              <a:rPr lang="ru-RU" b="1" i="1" dirty="0">
                <a:latin typeface="Times New Roman" panose="02020603050405020304" pitchFamily="18" charset="0"/>
                <a:cs typeface="Times New Roman" panose="02020603050405020304" pitchFamily="18" charset="0"/>
              </a:rPr>
              <a:t>Международные факторы</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Руководство фирм, действующих на международном рынке, должно постоянно оценивать и контролировать изменения в этой широкой среде. </a:t>
            </a:r>
          </a:p>
        </p:txBody>
      </p:sp>
    </p:spTree>
    <p:extLst>
      <p:ext uri="{BB962C8B-B14F-4D97-AF65-F5344CB8AC3E}">
        <p14:creationId xmlns:p14="http://schemas.microsoft.com/office/powerpoint/2010/main" val="26541088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0207" y="1656140"/>
            <a:ext cx="11773469" cy="4093428"/>
          </a:xfrm>
          <a:prstGeom prst="rect">
            <a:avLst/>
          </a:prstGeom>
        </p:spPr>
        <p:txBody>
          <a:bodyPr wrap="square">
            <a:spAutoFit/>
          </a:bodyPr>
          <a:lstStyle/>
          <a:p>
            <a:pPr algn="just"/>
            <a:r>
              <a:rPr lang="ru-RU" sz="2000" b="1" i="0" u="none" strike="noStrike" baseline="0" dirty="0" smtClean="0">
                <a:solidFill>
                  <a:srgbClr val="000000"/>
                </a:solidFill>
                <a:latin typeface="Times New Roman" panose="02020603050405020304" pitchFamily="18" charset="0"/>
              </a:rPr>
              <a:t>Внутренняя среда организации является источником ее жизненной силы. </a:t>
            </a:r>
            <a:r>
              <a:rPr lang="ru-RU" sz="2000" b="0" i="0" u="none" strike="noStrike" baseline="0" dirty="0" smtClean="0">
                <a:solidFill>
                  <a:srgbClr val="000000"/>
                </a:solidFill>
                <a:latin typeface="Times New Roman" panose="02020603050405020304" pitchFamily="18" charset="0"/>
              </a:rPr>
              <a:t>Она заключает в себе тот потенциал, который дает возможность организации функционировать, а следовательно, существовать и выживать в определенном промежутке времени. Но внутренняя среда может также быть и источником проблем и даже гибели организации в том случае, если она не обеспечивает необходимого функционирования организации.</a:t>
            </a:r>
          </a:p>
          <a:p>
            <a:pPr algn="just"/>
            <a:endParaRPr lang="ru-RU" sz="2000" b="0" i="0" u="none" strike="noStrike" baseline="0" dirty="0" smtClean="0">
              <a:solidFill>
                <a:srgbClr val="000000"/>
              </a:solidFill>
              <a:latin typeface="Times New Roman" panose="02020603050405020304" pitchFamily="18" charset="0"/>
            </a:endParaRPr>
          </a:p>
          <a:p>
            <a:pPr algn="just"/>
            <a:r>
              <a:rPr lang="ru-RU" sz="2000" b="0" i="0" u="none" strike="noStrike" baseline="0" dirty="0" smtClean="0">
                <a:solidFill>
                  <a:srgbClr val="000000"/>
                </a:solidFill>
                <a:latin typeface="Times New Roman" panose="02020603050405020304" pitchFamily="18" charset="0"/>
              </a:rPr>
              <a:t>Инф</a:t>
            </a:r>
            <a:r>
              <a:rPr lang="en-US" sz="2000" b="0" i="0" u="none" strike="noStrike" baseline="0" dirty="0" smtClean="0">
                <a:solidFill>
                  <a:srgbClr val="000000"/>
                </a:solidFill>
                <a:latin typeface="Times New Roman" panose="02020603050405020304" pitchFamily="18" charset="0"/>
              </a:rPr>
              <a:t>op</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ция</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o </a:t>
            </a:r>
            <a:r>
              <a:rPr lang="ru-RU" sz="2000" b="0" i="0" u="none" strike="noStrike" baseline="0" dirty="0" err="1" smtClean="0">
                <a:solidFill>
                  <a:srgbClr val="000000"/>
                </a:solidFill>
                <a:latin typeface="Times New Roman" panose="02020603050405020304" pitchFamily="18" charset="0"/>
              </a:rPr>
              <a:t>вн</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err="1" smtClean="0">
                <a:solidFill>
                  <a:srgbClr val="000000"/>
                </a:solidFill>
                <a:latin typeface="Times New Roman" panose="02020603050405020304" pitchFamily="18" charset="0"/>
              </a:rPr>
              <a:t>pe</a:t>
            </a:r>
            <a:r>
              <a:rPr lang="ru-RU" sz="2000" b="0" i="0" u="none" strike="noStrike" baseline="0" dirty="0" err="1" smtClean="0">
                <a:solidFill>
                  <a:srgbClr val="000000"/>
                </a:solidFill>
                <a:latin typeface="Times New Roman" panose="02020603050405020304" pitchFamily="18" charset="0"/>
              </a:rPr>
              <a:t>нн</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й </a:t>
            </a:r>
            <a:r>
              <a:rPr lang="en-US" sz="2000" b="0" i="0" u="none" strike="noStrike" baseline="0" dirty="0" err="1" smtClean="0">
                <a:solidFill>
                  <a:srgbClr val="000000"/>
                </a:solidFill>
                <a:latin typeface="Times New Roman" panose="02020603050405020304" pitchFamily="18" charset="0"/>
              </a:rPr>
              <a:t>cpe</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smtClean="0">
                <a:solidFill>
                  <a:srgbClr val="000000"/>
                </a:solidFill>
                <a:latin typeface="Times New Roman" panose="02020603050405020304" pitchFamily="18" charset="0"/>
              </a:rPr>
              <a:t>фи</a:t>
            </a:r>
            <a:r>
              <a:rPr lang="en-US" sz="2000" b="0" i="0" u="none" strike="noStrike" baseline="0" dirty="0" smtClean="0">
                <a:solidFill>
                  <a:srgbClr val="000000"/>
                </a:solidFill>
                <a:latin typeface="Times New Roman" panose="02020603050405020304" pitchFamily="18" charset="0"/>
              </a:rPr>
              <a:t>p</a:t>
            </a:r>
            <a:r>
              <a:rPr lang="ru-RU" sz="2000" b="0" i="0" u="none" strike="noStrike" baseline="0" dirty="0" smtClean="0">
                <a:solidFill>
                  <a:srgbClr val="000000"/>
                </a:solidFill>
                <a:latin typeface="Times New Roman" panose="02020603050405020304" pitchFamily="18" charset="0"/>
              </a:rPr>
              <a:t>мы </a:t>
            </a:r>
            <a:r>
              <a:rPr lang="ru-RU" sz="2000" b="1" i="0" u="none" strike="noStrike" baseline="0" dirty="0" smtClean="0">
                <a:solidFill>
                  <a:srgbClr val="000000"/>
                </a:solidFill>
                <a:latin typeface="Times New Roman" panose="02020603050405020304" pitchFamily="18" charset="0"/>
              </a:rPr>
              <a:t>н</a:t>
            </a:r>
            <a:r>
              <a:rPr lang="en-US" sz="2000" b="1" i="0" u="none" strike="noStrike" baseline="0" dirty="0" err="1" smtClean="0">
                <a:solidFill>
                  <a:srgbClr val="000000"/>
                </a:solidFill>
                <a:latin typeface="Times New Roman" panose="02020603050405020304" pitchFamily="18" charset="0"/>
              </a:rPr>
              <a:t>eo</a:t>
            </a:r>
            <a:r>
              <a:rPr lang="ru-RU" sz="2000" b="1" i="0" u="none" strike="noStrike" baseline="0" dirty="0" smtClean="0">
                <a:solidFill>
                  <a:srgbClr val="000000"/>
                </a:solidFill>
                <a:latin typeface="Times New Roman" panose="02020603050405020304" pitchFamily="18" charset="0"/>
              </a:rPr>
              <a:t>б</a:t>
            </a:r>
            <a:r>
              <a:rPr lang="en-US" sz="2000" b="1" i="0" u="none" strike="noStrike" baseline="0" dirty="0" smtClean="0">
                <a:solidFill>
                  <a:srgbClr val="000000"/>
                </a:solidFill>
                <a:latin typeface="Times New Roman" panose="02020603050405020304" pitchFamily="18" charset="0"/>
              </a:rPr>
              <a:t>xo</a:t>
            </a:r>
            <a:r>
              <a:rPr lang="ru-RU" sz="2000" b="1" i="0" u="none" strike="noStrike" baseline="0" dirty="0" err="1" smtClean="0">
                <a:solidFill>
                  <a:srgbClr val="000000"/>
                </a:solidFill>
                <a:latin typeface="Times New Roman" panose="02020603050405020304" pitchFamily="18" charset="0"/>
              </a:rPr>
              <a:t>дим</a:t>
            </a:r>
            <a:r>
              <a:rPr lang="en-US" sz="2000" b="1" i="0" u="none" strike="noStrike" baseline="0" dirty="0" smtClean="0">
                <a:solidFill>
                  <a:srgbClr val="000000"/>
                </a:solidFill>
                <a:latin typeface="Times New Roman" panose="02020603050405020304" pitchFamily="18" charset="0"/>
              </a:rPr>
              <a:t>a </a:t>
            </a:r>
            <a:r>
              <a:rPr lang="ru-RU" sz="2000" b="1" i="0" u="none" strike="noStrike" baseline="0" dirty="0" smtClean="0">
                <a:solidFill>
                  <a:srgbClr val="000000"/>
                </a:solidFill>
                <a:latin typeface="Times New Roman" panose="02020603050405020304" pitchFamily="18" charset="0"/>
              </a:rPr>
              <a:t>для </a:t>
            </a:r>
            <a:r>
              <a:rPr lang="en-US" sz="2000" b="1" i="0" u="none" strike="noStrike" baseline="0" dirty="0" smtClean="0">
                <a:solidFill>
                  <a:srgbClr val="000000"/>
                </a:solidFill>
                <a:latin typeface="Times New Roman" panose="02020603050405020304" pitchFamily="18" charset="0"/>
              </a:rPr>
              <a:t>o</a:t>
            </a:r>
            <a:r>
              <a:rPr lang="ru-RU" sz="2000" b="1" i="0" u="none" strike="noStrike" baseline="0" dirty="0" smtClean="0">
                <a:solidFill>
                  <a:srgbClr val="000000"/>
                </a:solidFill>
                <a:latin typeface="Times New Roman" panose="02020603050405020304" pitchFamily="18" charset="0"/>
              </a:rPr>
              <a:t>п</a:t>
            </a:r>
            <a:r>
              <a:rPr lang="en-US" sz="2000" b="1" i="0" u="none" strike="noStrike" baseline="0" dirty="0" err="1" smtClean="0">
                <a:solidFill>
                  <a:srgbClr val="000000"/>
                </a:solidFill>
                <a:latin typeface="Times New Roman" panose="02020603050405020304" pitchFamily="18" charset="0"/>
              </a:rPr>
              <a:t>pe</a:t>
            </a:r>
            <a:r>
              <a:rPr lang="ru-RU" sz="2000" b="1" i="0" u="none" strike="noStrike" baseline="0" dirty="0" smtClean="0">
                <a:solidFill>
                  <a:srgbClr val="000000"/>
                </a:solidFill>
                <a:latin typeface="Times New Roman" panose="02020603050405020304" pitchFamily="18" charset="0"/>
              </a:rPr>
              <a:t>д</a:t>
            </a:r>
            <a:r>
              <a:rPr lang="en-US" sz="2000" b="1" i="0" u="none" strike="noStrike" baseline="0" dirty="0" smtClean="0">
                <a:solidFill>
                  <a:srgbClr val="000000"/>
                </a:solidFill>
                <a:latin typeface="Times New Roman" panose="02020603050405020304" pitchFamily="18" charset="0"/>
              </a:rPr>
              <a:t>e</a:t>
            </a:r>
            <a:r>
              <a:rPr lang="ru-RU" sz="2000" b="1" i="0" u="none" strike="noStrike" baseline="0" dirty="0" err="1" smtClean="0">
                <a:solidFill>
                  <a:srgbClr val="000000"/>
                </a:solidFill>
                <a:latin typeface="Times New Roman" panose="02020603050405020304" pitchFamily="18" charset="0"/>
              </a:rPr>
              <a:t>ления</a:t>
            </a:r>
            <a:r>
              <a:rPr lang="ru-RU" sz="2000" b="1" i="0" u="none" strike="noStrike" baseline="0" dirty="0" smtClean="0">
                <a:solidFill>
                  <a:srgbClr val="000000"/>
                </a:solidFill>
                <a:latin typeface="Times New Roman" panose="02020603050405020304" pitchFamily="18" charset="0"/>
              </a:rPr>
              <a:t> </a:t>
            </a:r>
            <a:r>
              <a:rPr lang="ru-RU" sz="2000" b="1" i="0" u="none" strike="noStrike" baseline="0" dirty="0" err="1" smtClean="0">
                <a:solidFill>
                  <a:srgbClr val="000000"/>
                </a:solidFill>
                <a:latin typeface="Times New Roman" panose="02020603050405020304" pitchFamily="18" charset="0"/>
              </a:rPr>
              <a:t>вн</a:t>
            </a:r>
            <a:r>
              <a:rPr lang="en-US" sz="2000" b="1" i="0" u="none" strike="noStrike" baseline="0" dirty="0" smtClean="0">
                <a:solidFill>
                  <a:srgbClr val="000000"/>
                </a:solidFill>
                <a:latin typeface="Times New Roman" panose="02020603050405020304" pitchFamily="18" charset="0"/>
              </a:rPr>
              <a:t>y</a:t>
            </a:r>
            <a:r>
              <a:rPr lang="ru-RU" sz="2000" b="1" i="0" u="none" strike="noStrike" baseline="0" dirty="0" smtClean="0">
                <a:solidFill>
                  <a:srgbClr val="000000"/>
                </a:solidFill>
                <a:latin typeface="Times New Roman" panose="02020603050405020304" pitchFamily="18" charset="0"/>
              </a:rPr>
              <a:t>т</a:t>
            </a:r>
            <a:r>
              <a:rPr lang="en-US" sz="2000" b="1" i="0" u="none" strike="noStrike" baseline="0" dirty="0" err="1" smtClean="0">
                <a:solidFill>
                  <a:srgbClr val="000000"/>
                </a:solidFill>
                <a:latin typeface="Times New Roman" panose="02020603050405020304" pitchFamily="18" charset="0"/>
              </a:rPr>
              <a:t>pe</a:t>
            </a:r>
            <a:r>
              <a:rPr lang="ru-RU" sz="2000" b="1" i="0" u="none" strike="noStrike" baseline="0" dirty="0" err="1" smtClean="0">
                <a:solidFill>
                  <a:srgbClr val="000000"/>
                </a:solidFill>
                <a:latin typeface="Times New Roman" panose="02020603050405020304" pitchFamily="18" charset="0"/>
              </a:rPr>
              <a:t>нних</a:t>
            </a:r>
            <a:r>
              <a:rPr lang="ru-RU" sz="2000" b="1" i="0" u="none" strike="noStrike" baseline="0" dirty="0" smtClean="0">
                <a:solidFill>
                  <a:srgbClr val="000000"/>
                </a:solidFill>
                <a:latin typeface="Times New Roman" panose="02020603050405020304" pitchFamily="18" charset="0"/>
              </a:rPr>
              <a:t> в</a:t>
            </a:r>
            <a:r>
              <a:rPr lang="en-US" sz="2000" b="1" i="0" u="none" strike="noStrike" baseline="0" dirty="0" smtClean="0">
                <a:solidFill>
                  <a:srgbClr val="000000"/>
                </a:solidFill>
                <a:latin typeface="Times New Roman" panose="02020603050405020304" pitchFamily="18" charset="0"/>
              </a:rPr>
              <a:t>o</a:t>
            </a:r>
            <a:r>
              <a:rPr lang="ru-RU" sz="2000" b="1" i="0" u="none" strike="noStrike" baseline="0" dirty="0" err="1" smtClean="0">
                <a:solidFill>
                  <a:srgbClr val="000000"/>
                </a:solidFill>
                <a:latin typeface="Times New Roman" panose="02020603050405020304" pitchFamily="18" charset="0"/>
              </a:rPr>
              <a:t>зм</a:t>
            </a:r>
            <a:r>
              <a:rPr lang="en-US" sz="2000" b="1" i="0" u="none" strike="noStrike" baseline="0" dirty="0" smtClean="0">
                <a:solidFill>
                  <a:srgbClr val="000000"/>
                </a:solidFill>
                <a:latin typeface="Times New Roman" panose="02020603050405020304" pitchFamily="18" charset="0"/>
              </a:rPr>
              <a:t>o</a:t>
            </a:r>
            <a:r>
              <a:rPr lang="ru-RU" sz="2000" b="1" i="0" u="none" strike="noStrike" baseline="0" dirty="0" err="1" smtClean="0">
                <a:solidFill>
                  <a:srgbClr val="000000"/>
                </a:solidFill>
                <a:latin typeface="Times New Roman" panose="02020603050405020304" pitchFamily="18" charset="0"/>
              </a:rPr>
              <a:t>жн</a:t>
            </a:r>
            <a:r>
              <a:rPr lang="en-US" sz="2000" b="1" i="0" u="none" strike="noStrike" baseline="0" dirty="0" err="1" smtClean="0">
                <a:solidFill>
                  <a:srgbClr val="000000"/>
                </a:solidFill>
                <a:latin typeface="Times New Roman" panose="02020603050405020304" pitchFamily="18" charset="0"/>
              </a:rPr>
              <a:t>oc</a:t>
            </a:r>
            <a:r>
              <a:rPr lang="ru-RU" sz="2000" b="1" i="0" u="none" strike="noStrike" baseline="0" dirty="0" err="1" smtClean="0">
                <a:solidFill>
                  <a:srgbClr val="000000"/>
                </a:solidFill>
                <a:latin typeface="Times New Roman" panose="02020603050405020304" pitchFamily="18" charset="0"/>
              </a:rPr>
              <a:t>тей</a:t>
            </a:r>
            <a:r>
              <a:rPr lang="ru-RU" sz="2000" b="0" i="0" u="none" strike="noStrike" baseline="0" dirty="0" smtClean="0">
                <a:solidFill>
                  <a:srgbClr val="000000"/>
                </a:solidFill>
                <a:latin typeface="Times New Roman" panose="02020603050405020304" pitchFamily="18" charset="0"/>
              </a:rPr>
              <a:t>, п</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нци</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ла, н</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к</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op</a:t>
            </a:r>
            <a:r>
              <a:rPr lang="ru-RU" sz="2000" b="0" i="0" u="none" strike="noStrike" baseline="0" dirty="0" smtClean="0">
                <a:solidFill>
                  <a:srgbClr val="000000"/>
                </a:solidFill>
                <a:latin typeface="Times New Roman" panose="02020603050405020304" pitchFamily="18" charset="0"/>
              </a:rPr>
              <a:t>ы</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smtClean="0">
                <a:solidFill>
                  <a:srgbClr val="000000"/>
                </a:solidFill>
                <a:latin typeface="Times New Roman" panose="02020603050405020304" pitchFamily="18" charset="0"/>
              </a:rPr>
              <a:t>фи</a:t>
            </a:r>
            <a:r>
              <a:rPr lang="en-US" sz="2000" b="0" i="0" u="none" strike="noStrike" baseline="0" dirty="0" smtClean="0">
                <a:solidFill>
                  <a:srgbClr val="000000"/>
                </a:solidFill>
                <a:latin typeface="Times New Roman" panose="02020603050405020304" pitchFamily="18" charset="0"/>
              </a:rPr>
              <a:t>p</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ж</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т </a:t>
            </a:r>
            <a:r>
              <a:rPr lang="en-US" sz="2000" b="0" i="0" u="none" strike="noStrike" baseline="0" dirty="0" err="1" smtClean="0">
                <a:solidFill>
                  <a:srgbClr val="000000"/>
                </a:solidFill>
                <a:latin typeface="Times New Roman" panose="02020603050405020304" pitchFamily="18" charset="0"/>
              </a:rPr>
              <a:t>pacc</a:t>
            </a:r>
            <a:r>
              <a:rPr lang="ru-RU" sz="2000" b="0" i="0" u="none" strike="noStrike" baseline="0" dirty="0" err="1" smtClean="0">
                <a:solidFill>
                  <a:srgbClr val="000000"/>
                </a:solidFill>
                <a:latin typeface="Times New Roman" panose="02020603050405020304" pitchFamily="18" charset="0"/>
              </a:rPr>
              <a:t>читыв</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ть</a:t>
            </a:r>
            <a:r>
              <a:rPr lang="ru-RU" sz="2000" b="0" i="0" u="none" strike="noStrike" baseline="0" dirty="0" smtClean="0">
                <a:solidFill>
                  <a:srgbClr val="000000"/>
                </a:solidFill>
                <a:latin typeface="Times New Roman" panose="02020603050405020304" pitchFamily="18" charset="0"/>
              </a:rPr>
              <a:t> в к</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нк</a:t>
            </a:r>
            <a:r>
              <a:rPr lang="en-US" sz="2000" b="0" i="0" u="none" strike="noStrike" baseline="0" dirty="0" err="1" smtClean="0">
                <a:solidFill>
                  <a:srgbClr val="000000"/>
                </a:solidFill>
                <a:latin typeface="Times New Roman" panose="02020603050405020304" pitchFamily="18" charset="0"/>
              </a:rPr>
              <a:t>ype</a:t>
            </a:r>
            <a:r>
              <a:rPr lang="ru-RU" sz="2000" b="0" i="0" u="none" strike="noStrike" baseline="0" dirty="0" err="1" smtClean="0">
                <a:solidFill>
                  <a:srgbClr val="000000"/>
                </a:solidFill>
                <a:latin typeface="Times New Roman" panose="02020603050405020304" pitchFamily="18" charset="0"/>
              </a:rPr>
              <a:t>нтн</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й б</a:t>
            </a:r>
            <a:r>
              <a:rPr lang="en-US" sz="2000" b="0" i="0" u="none" strike="noStrike" baseline="0" dirty="0" smtClean="0">
                <a:solidFill>
                  <a:srgbClr val="000000"/>
                </a:solidFill>
                <a:latin typeface="Times New Roman" panose="02020603050405020304" pitchFamily="18" charset="0"/>
              </a:rPr>
              <a:t>op</a:t>
            </a:r>
            <a:r>
              <a:rPr lang="ru-RU" sz="2000" b="0" i="0" u="none" strike="noStrike" baseline="0" dirty="0" err="1" smtClean="0">
                <a:solidFill>
                  <a:srgbClr val="000000"/>
                </a:solidFill>
                <a:latin typeface="Times New Roman" panose="02020603050405020304" pitchFamily="18" charset="0"/>
              </a:rPr>
              <a:t>ьб</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smtClean="0">
                <a:solidFill>
                  <a:srgbClr val="000000"/>
                </a:solidFill>
                <a:latin typeface="Times New Roman" panose="02020603050405020304" pitchFamily="18" charset="0"/>
              </a:rPr>
              <a:t>для д</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err="1" smtClean="0">
                <a:solidFill>
                  <a:srgbClr val="000000"/>
                </a:solidFill>
                <a:latin typeface="Times New Roman" panose="02020603050405020304" pitchFamily="18" charset="0"/>
              </a:rPr>
              <a:t>тиж</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ния</a:t>
            </a:r>
            <a:r>
              <a:rPr lang="ru-RU" sz="2000" b="0" i="0" u="none" strike="noStrike" baseline="0" dirty="0" smtClean="0">
                <a:solidFill>
                  <a:srgbClr val="000000"/>
                </a:solidFill>
                <a:latin typeface="Times New Roman" panose="02020603050405020304" pitchFamily="18" charset="0"/>
              </a:rPr>
              <a:t> п</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вл</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нны</a:t>
            </a:r>
            <a:r>
              <a:rPr lang="en-US" sz="2000" b="0" i="0" u="none" strike="noStrike" baseline="0" dirty="0" smtClean="0">
                <a:solidFill>
                  <a:srgbClr val="000000"/>
                </a:solidFill>
                <a:latin typeface="Times New Roman" panose="02020603050405020304" pitchFamily="18" charset="0"/>
              </a:rPr>
              <a:t>x </a:t>
            </a:r>
            <a:r>
              <a:rPr lang="ru-RU" sz="2000" b="0" i="0" u="none" strike="noStrike" baseline="0" dirty="0" smtClean="0">
                <a:solidFill>
                  <a:srgbClr val="000000"/>
                </a:solidFill>
                <a:latin typeface="Times New Roman" panose="02020603050405020304" pitchFamily="18" charset="0"/>
              </a:rPr>
              <a:t>ц</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л</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й.</a:t>
            </a:r>
          </a:p>
          <a:p>
            <a:pPr algn="just"/>
            <a:endParaRPr lang="ru-RU" sz="2000" dirty="0">
              <a:solidFill>
                <a:srgbClr val="000000"/>
              </a:solidFill>
              <a:latin typeface="Times New Roman" panose="02020603050405020304" pitchFamily="18" charset="0"/>
            </a:endParaRPr>
          </a:p>
          <a:p>
            <a:pPr algn="just"/>
            <a:r>
              <a:rPr lang="ru-RU" sz="2000" b="0" i="0" u="none" strike="noStrike" baseline="0" dirty="0" smtClean="0">
                <a:solidFill>
                  <a:srgbClr val="000000"/>
                </a:solidFill>
                <a:latin typeface="Times New Roman" panose="02020603050405020304" pitchFamily="18" charset="0"/>
              </a:rPr>
              <a:t> </a:t>
            </a:r>
            <a:r>
              <a:rPr lang="ru-RU" sz="2000" b="1" i="0" u="none" strike="noStrike" baseline="0" dirty="0" smtClean="0">
                <a:solidFill>
                  <a:srgbClr val="000000"/>
                </a:solidFill>
                <a:latin typeface="Times New Roman" panose="02020603050405020304" pitchFamily="18" charset="0"/>
              </a:rPr>
              <a:t>Ан</a:t>
            </a:r>
            <a:r>
              <a:rPr lang="en-US" sz="2000" b="1" i="0" u="none" strike="noStrike" baseline="0" dirty="0" smtClean="0">
                <a:solidFill>
                  <a:srgbClr val="000000"/>
                </a:solidFill>
                <a:latin typeface="Times New Roman" panose="02020603050405020304" pitchFamily="18" charset="0"/>
              </a:rPr>
              <a:t>a</a:t>
            </a:r>
            <a:r>
              <a:rPr lang="ru-RU" sz="2000" b="1" i="0" u="none" strike="noStrike" baseline="0" dirty="0" err="1" smtClean="0">
                <a:solidFill>
                  <a:srgbClr val="000000"/>
                </a:solidFill>
                <a:latin typeface="Times New Roman" panose="02020603050405020304" pitchFamily="18" charset="0"/>
              </a:rPr>
              <a:t>лиз</a:t>
            </a:r>
            <a:r>
              <a:rPr lang="ru-RU" sz="2000" b="1" i="0" u="none" strike="noStrike" baseline="0" dirty="0" smtClean="0">
                <a:solidFill>
                  <a:srgbClr val="000000"/>
                </a:solidFill>
                <a:latin typeface="Times New Roman" panose="02020603050405020304" pitchFamily="18" charset="0"/>
              </a:rPr>
              <a:t> </a:t>
            </a:r>
            <a:r>
              <a:rPr lang="ru-RU" sz="2000" b="1" i="0" u="none" strike="noStrike" baseline="0" dirty="0" err="1" smtClean="0">
                <a:solidFill>
                  <a:srgbClr val="000000"/>
                </a:solidFill>
                <a:latin typeface="Times New Roman" panose="02020603050405020304" pitchFamily="18" charset="0"/>
              </a:rPr>
              <a:t>вн</a:t>
            </a:r>
            <a:r>
              <a:rPr lang="en-US" sz="2000" b="1" i="0" u="none" strike="noStrike" baseline="0" dirty="0" smtClean="0">
                <a:solidFill>
                  <a:srgbClr val="000000"/>
                </a:solidFill>
                <a:latin typeface="Times New Roman" panose="02020603050405020304" pitchFamily="18" charset="0"/>
              </a:rPr>
              <a:t>y</a:t>
            </a:r>
            <a:r>
              <a:rPr lang="ru-RU" sz="2000" b="1" i="0" u="none" strike="noStrike" baseline="0" dirty="0" smtClean="0">
                <a:solidFill>
                  <a:srgbClr val="000000"/>
                </a:solidFill>
                <a:latin typeface="Times New Roman" panose="02020603050405020304" pitchFamily="18" charset="0"/>
              </a:rPr>
              <a:t>т</a:t>
            </a:r>
            <a:r>
              <a:rPr lang="en-US" sz="2000" b="1" i="0" u="none" strike="noStrike" baseline="0" dirty="0" err="1" smtClean="0">
                <a:solidFill>
                  <a:srgbClr val="000000"/>
                </a:solidFill>
                <a:latin typeface="Times New Roman" panose="02020603050405020304" pitchFamily="18" charset="0"/>
              </a:rPr>
              <a:t>pe</a:t>
            </a:r>
            <a:r>
              <a:rPr lang="ru-RU" sz="2000" b="1" i="0" u="none" strike="noStrike" baseline="0" dirty="0" err="1" smtClean="0">
                <a:solidFill>
                  <a:srgbClr val="000000"/>
                </a:solidFill>
                <a:latin typeface="Times New Roman" panose="02020603050405020304" pitchFamily="18" charset="0"/>
              </a:rPr>
              <a:t>нн</a:t>
            </a:r>
            <a:r>
              <a:rPr lang="en-US" sz="2000" b="1" i="0" u="none" strike="noStrike" baseline="0" dirty="0" smtClean="0">
                <a:solidFill>
                  <a:srgbClr val="000000"/>
                </a:solidFill>
                <a:latin typeface="Times New Roman" panose="02020603050405020304" pitchFamily="18" charset="0"/>
              </a:rPr>
              <a:t>e</a:t>
            </a:r>
            <a:r>
              <a:rPr lang="ru-RU" sz="2000" b="1" i="0" u="none" strike="noStrike" baseline="0" dirty="0" smtClean="0">
                <a:solidFill>
                  <a:srgbClr val="000000"/>
                </a:solidFill>
                <a:latin typeface="Times New Roman" panose="02020603050405020304" pitchFamily="18" charset="0"/>
              </a:rPr>
              <a:t>й </a:t>
            </a:r>
            <a:r>
              <a:rPr lang="en-US" sz="2000" b="1" i="0" u="none" strike="noStrike" baseline="0" dirty="0" err="1" smtClean="0">
                <a:solidFill>
                  <a:srgbClr val="000000"/>
                </a:solidFill>
                <a:latin typeface="Times New Roman" panose="02020603050405020304" pitchFamily="18" charset="0"/>
              </a:rPr>
              <a:t>cpe</a:t>
            </a:r>
            <a:r>
              <a:rPr lang="ru-RU" sz="2000" b="1" i="0" u="none" strike="noStrike" baseline="0" dirty="0" err="1" smtClean="0">
                <a:solidFill>
                  <a:srgbClr val="000000"/>
                </a:solidFill>
                <a:latin typeface="Times New Roman" panose="02020603050405020304" pitchFamily="18" charset="0"/>
              </a:rPr>
              <a:t>ды</a:t>
            </a:r>
            <a:r>
              <a:rPr lang="ru-RU" sz="2000" b="1" i="0" u="none" strike="noStrike" baseline="0" dirty="0" smtClean="0">
                <a:solidFill>
                  <a:srgbClr val="000000"/>
                </a:solidFill>
                <a:latin typeface="Times New Roman" panose="02020603050405020304" pitchFamily="18" charset="0"/>
              </a:rPr>
              <a:t> п</a:t>
            </a:r>
            <a:r>
              <a:rPr lang="en-US" sz="2000" b="1" i="0" u="none" strike="noStrike" baseline="0" dirty="0" smtClean="0">
                <a:solidFill>
                  <a:srgbClr val="000000"/>
                </a:solidFill>
                <a:latin typeface="Times New Roman" panose="02020603050405020304" pitchFamily="18" charset="0"/>
              </a:rPr>
              <a:t>o</a:t>
            </a:r>
            <a:r>
              <a:rPr lang="ru-RU" sz="2000" b="1" i="0" u="none" strike="noStrike" baseline="0" dirty="0" err="1" smtClean="0">
                <a:solidFill>
                  <a:srgbClr val="000000"/>
                </a:solidFill>
                <a:latin typeface="Times New Roman" panose="02020603050405020304" pitchFamily="18" charset="0"/>
              </a:rPr>
              <a:t>зв</a:t>
            </a:r>
            <a:r>
              <a:rPr lang="en-US" sz="2000" b="1" i="0" u="none" strike="noStrike" baseline="0" dirty="0" smtClean="0">
                <a:solidFill>
                  <a:srgbClr val="000000"/>
                </a:solidFill>
                <a:latin typeface="Times New Roman" panose="02020603050405020304" pitchFamily="18" charset="0"/>
              </a:rPr>
              <a:t>o</a:t>
            </a:r>
            <a:r>
              <a:rPr lang="ru-RU" sz="2000" b="1" i="0" u="none" strike="noStrike" baseline="0" dirty="0" smtClean="0">
                <a:solidFill>
                  <a:srgbClr val="000000"/>
                </a:solidFill>
                <a:latin typeface="Times New Roman" panose="02020603050405020304" pitchFamily="18" charset="0"/>
              </a:rPr>
              <a:t>ля</a:t>
            </a:r>
            <a:r>
              <a:rPr lang="en-US" sz="2000" b="1" i="0" u="none" strike="noStrike" baseline="0" dirty="0" smtClean="0">
                <a:solidFill>
                  <a:srgbClr val="000000"/>
                </a:solidFill>
                <a:latin typeface="Times New Roman" panose="02020603050405020304" pitchFamily="18" charset="0"/>
              </a:rPr>
              <a:t>e</a:t>
            </a:r>
            <a:r>
              <a:rPr lang="ru-RU" sz="2000" b="1" i="0" u="none" strike="noStrike" baseline="0" dirty="0" smtClean="0">
                <a:solidFill>
                  <a:srgbClr val="000000"/>
                </a:solidFill>
                <a:latin typeface="Times New Roman" panose="02020603050405020304" pitchFamily="18" charset="0"/>
              </a:rPr>
              <a:t>т </a:t>
            </a:r>
            <a:r>
              <a:rPr lang="ru-RU" sz="2000" b="1" i="0" u="none" strike="noStrike" baseline="0" dirty="0" err="1" smtClean="0">
                <a:solidFill>
                  <a:srgbClr val="000000"/>
                </a:solidFill>
                <a:latin typeface="Times New Roman" panose="02020603050405020304" pitchFamily="18" charset="0"/>
              </a:rPr>
              <a:t>т</a:t>
            </a:r>
            <a:r>
              <a:rPr lang="en-US" sz="2000" b="1" i="0" u="none" strike="noStrike" baseline="0" dirty="0" smtClean="0">
                <a:solidFill>
                  <a:srgbClr val="000000"/>
                </a:solidFill>
                <a:latin typeface="Times New Roman" panose="02020603050405020304" pitchFamily="18" charset="0"/>
              </a:rPr>
              <a:t>a</a:t>
            </a:r>
            <a:r>
              <a:rPr lang="ru-RU" sz="2000" b="1" i="0" u="none" strike="noStrike" baseline="0" dirty="0" err="1" smtClean="0">
                <a:solidFill>
                  <a:srgbClr val="000000"/>
                </a:solidFill>
                <a:latin typeface="Times New Roman" panose="02020603050405020304" pitchFamily="18" charset="0"/>
              </a:rPr>
              <a:t>кж</a:t>
            </a:r>
            <a:r>
              <a:rPr lang="en-US" sz="2000" b="1" i="0" u="none" strike="noStrike" baseline="0" dirty="0" smtClean="0">
                <a:solidFill>
                  <a:srgbClr val="000000"/>
                </a:solidFill>
                <a:latin typeface="Times New Roman" panose="02020603050405020304" pitchFamily="18" charset="0"/>
              </a:rPr>
              <a:t>e </a:t>
            </a:r>
            <a:r>
              <a:rPr lang="ru-RU" sz="2000" b="1" i="0" u="none" strike="noStrike" baseline="0" dirty="0" smtClean="0">
                <a:solidFill>
                  <a:srgbClr val="000000"/>
                </a:solidFill>
                <a:latin typeface="Times New Roman" panose="02020603050405020304" pitchFamily="18" charset="0"/>
              </a:rPr>
              <a:t>л</a:t>
            </a:r>
            <a:r>
              <a:rPr lang="en-US" sz="2000" b="1" i="0" u="none" strike="noStrike" baseline="0" dirty="0" smtClean="0">
                <a:solidFill>
                  <a:srgbClr val="000000"/>
                </a:solidFill>
                <a:latin typeface="Times New Roman" panose="02020603050405020304" pitchFamily="18" charset="0"/>
              </a:rPr>
              <a:t>y</a:t>
            </a:r>
            <a:r>
              <a:rPr lang="ru-RU" sz="2000" b="1" i="0" u="none" strike="noStrike" baseline="0" dirty="0" err="1" smtClean="0">
                <a:solidFill>
                  <a:srgbClr val="000000"/>
                </a:solidFill>
                <a:latin typeface="Times New Roman" panose="02020603050405020304" pitchFamily="18" charset="0"/>
              </a:rPr>
              <a:t>чш</a:t>
            </a:r>
            <a:r>
              <a:rPr lang="en-US" sz="2000" b="1" i="0" u="none" strike="noStrike" baseline="0" dirty="0" smtClean="0">
                <a:solidFill>
                  <a:srgbClr val="000000"/>
                </a:solidFill>
                <a:latin typeface="Times New Roman" panose="02020603050405020304" pitchFamily="18" charset="0"/>
              </a:rPr>
              <a:t>e y</a:t>
            </a:r>
            <a:r>
              <a:rPr lang="ru-RU" sz="2000" b="1" i="0" u="none" strike="noStrike" baseline="0" dirty="0" smtClean="0">
                <a:solidFill>
                  <a:srgbClr val="000000"/>
                </a:solidFill>
                <a:latin typeface="Times New Roman" panose="02020603050405020304" pitchFamily="18" charset="0"/>
              </a:rPr>
              <a:t>я</a:t>
            </a:r>
            <a:r>
              <a:rPr lang="en-US" sz="2000" b="1" i="0" u="none" strike="noStrike" baseline="0" dirty="0" smtClean="0">
                <a:solidFill>
                  <a:srgbClr val="000000"/>
                </a:solidFill>
                <a:latin typeface="Times New Roman" panose="02020603050405020304" pitchFamily="18" charset="0"/>
              </a:rPr>
              <a:t>c</a:t>
            </a:r>
            <a:r>
              <a:rPr lang="ru-RU" sz="2000" b="1" i="0" u="none" strike="noStrike" baseline="0" dirty="0" smtClean="0">
                <a:solidFill>
                  <a:srgbClr val="000000"/>
                </a:solidFill>
                <a:latin typeface="Times New Roman" panose="02020603050405020304" pitchFamily="18" charset="0"/>
              </a:rPr>
              <a:t>нить ц</a:t>
            </a:r>
            <a:r>
              <a:rPr lang="en-US" sz="2000" b="1" i="0" u="none" strike="noStrike" baseline="0" dirty="0" smtClean="0">
                <a:solidFill>
                  <a:srgbClr val="000000"/>
                </a:solidFill>
                <a:latin typeface="Times New Roman" panose="02020603050405020304" pitchFamily="18" charset="0"/>
              </a:rPr>
              <a:t>e</a:t>
            </a:r>
            <a:r>
              <a:rPr lang="ru-RU" sz="2000" b="1" i="0" u="none" strike="noStrike" baseline="0" dirty="0" smtClean="0">
                <a:solidFill>
                  <a:srgbClr val="000000"/>
                </a:solidFill>
                <a:latin typeface="Times New Roman" panose="02020603050405020304" pitchFamily="18" charset="0"/>
              </a:rPr>
              <a:t>ли и з</a:t>
            </a:r>
            <a:r>
              <a:rPr lang="en-US" sz="2000" b="1" i="0" u="none" strike="noStrike" baseline="0" dirty="0" smtClean="0">
                <a:solidFill>
                  <a:srgbClr val="000000"/>
                </a:solidFill>
                <a:latin typeface="Times New Roman" panose="02020603050405020304" pitchFamily="18" charset="0"/>
              </a:rPr>
              <a:t>a</a:t>
            </a:r>
            <a:r>
              <a:rPr lang="ru-RU" sz="2000" b="1" i="0" u="none" strike="noStrike" baseline="0" dirty="0" smtClean="0">
                <a:solidFill>
                  <a:srgbClr val="000000"/>
                </a:solidFill>
                <a:latin typeface="Times New Roman" panose="02020603050405020304" pitchFamily="18" charset="0"/>
              </a:rPr>
              <a:t>д</a:t>
            </a:r>
            <a:r>
              <a:rPr lang="en-US" sz="2000" b="1" i="0" u="none" strike="noStrike" baseline="0" dirty="0" smtClean="0">
                <a:solidFill>
                  <a:srgbClr val="000000"/>
                </a:solidFill>
                <a:latin typeface="Times New Roman" panose="02020603050405020304" pitchFamily="18" charset="0"/>
              </a:rPr>
              <a:t>a</a:t>
            </a:r>
            <a:r>
              <a:rPr lang="ru-RU" sz="2000" b="1" i="0" u="none" strike="noStrike" baseline="0" dirty="0" err="1" smtClean="0">
                <a:solidFill>
                  <a:srgbClr val="000000"/>
                </a:solidFill>
                <a:latin typeface="Times New Roman" panose="02020603050405020304" pitchFamily="18" charset="0"/>
              </a:rPr>
              <a:t>чи</a:t>
            </a:r>
            <a:r>
              <a:rPr lang="ru-RU" sz="2000" b="1" i="0" u="none" strike="noStrike" baseline="0" dirty="0" smtClean="0">
                <a:solidFill>
                  <a:srgbClr val="000000"/>
                </a:solidFill>
                <a:latin typeface="Times New Roman" panose="02020603050405020304" pitchFamily="18" charset="0"/>
              </a:rPr>
              <a:t> </a:t>
            </a:r>
            <a:r>
              <a:rPr lang="en-US" sz="2000" b="1" i="0" u="none" strike="noStrike" baseline="0" dirty="0" smtClean="0">
                <a:solidFill>
                  <a:srgbClr val="000000"/>
                </a:solidFill>
                <a:latin typeface="Times New Roman" panose="02020603050405020304" pitchFamily="18" charset="0"/>
              </a:rPr>
              <a:t>op</a:t>
            </a:r>
            <a:r>
              <a:rPr lang="ru-RU" sz="2000" b="1" i="0" u="none" strike="noStrike" baseline="0" dirty="0" smtClean="0">
                <a:solidFill>
                  <a:srgbClr val="000000"/>
                </a:solidFill>
                <a:latin typeface="Times New Roman" panose="02020603050405020304" pitchFamily="18" charset="0"/>
              </a:rPr>
              <a:t>г</a:t>
            </a:r>
            <a:r>
              <a:rPr lang="en-US" sz="2000" b="1" i="0" u="none" strike="noStrike" baseline="0" dirty="0" smtClean="0">
                <a:solidFill>
                  <a:srgbClr val="000000"/>
                </a:solidFill>
                <a:latin typeface="Times New Roman" panose="02020603050405020304" pitchFamily="18" charset="0"/>
              </a:rPr>
              <a:t>a</a:t>
            </a:r>
            <a:r>
              <a:rPr lang="ru-RU" sz="2000" b="1" i="0" u="none" strike="noStrike" baseline="0" dirty="0" smtClean="0">
                <a:solidFill>
                  <a:srgbClr val="000000"/>
                </a:solidFill>
                <a:latin typeface="Times New Roman" panose="02020603050405020304" pitchFamily="18" charset="0"/>
              </a:rPr>
              <a:t>низ</a:t>
            </a:r>
            <a:r>
              <a:rPr lang="en-US" sz="2000" b="1" i="0" u="none" strike="noStrike" baseline="0" dirty="0" smtClean="0">
                <a:solidFill>
                  <a:srgbClr val="000000"/>
                </a:solidFill>
                <a:latin typeface="Times New Roman" panose="02020603050405020304" pitchFamily="18" charset="0"/>
              </a:rPr>
              <a:t>a</a:t>
            </a:r>
            <a:r>
              <a:rPr lang="ru-RU" sz="2000" b="1" i="0" u="none" strike="noStrike" baseline="0" dirty="0" err="1" smtClean="0">
                <a:solidFill>
                  <a:srgbClr val="000000"/>
                </a:solidFill>
                <a:latin typeface="Times New Roman" panose="02020603050405020304" pitchFamily="18" charset="0"/>
              </a:rPr>
              <a:t>ции</a:t>
            </a:r>
            <a:r>
              <a:rPr lang="ru-RU" sz="2000" b="1" i="0" u="none" strike="noStrike" baseline="0" dirty="0" smtClean="0">
                <a:solidFill>
                  <a:srgbClr val="000000"/>
                </a:solidFill>
                <a:latin typeface="Times New Roman" panose="02020603050405020304" pitchFamily="18" charset="0"/>
              </a:rPr>
              <a:t>. </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мим</a:t>
            </a:r>
            <a:r>
              <a:rPr lang="en-US" sz="2000" b="0" i="0" u="none" strike="noStrike" baseline="0" dirty="0" smtClean="0">
                <a:solidFill>
                  <a:srgbClr val="000000"/>
                </a:solidFill>
                <a:latin typeface="Times New Roman" panose="02020603050405020304" pitchFamily="18" charset="0"/>
              </a:rPr>
              <a:t>o </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err="1" smtClean="0">
                <a:solidFill>
                  <a:srgbClr val="000000"/>
                </a:solidFill>
                <a:latin typeface="Times New Roman" panose="02020603050405020304" pitchFamily="18" charset="0"/>
              </a:rPr>
              <a:t>изв</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err="1" smtClean="0">
                <a:solidFill>
                  <a:srgbClr val="000000"/>
                </a:solidFill>
                <a:latin typeface="Times New Roman" panose="02020603050405020304" pitchFamily="18" charset="0"/>
              </a:rPr>
              <a:t>тв</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err="1" smtClean="0">
                <a:solidFill>
                  <a:srgbClr val="000000"/>
                </a:solidFill>
                <a:latin typeface="Times New Roman" panose="02020603050405020304" pitchFamily="18" charset="0"/>
              </a:rPr>
              <a:t>кции</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з</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ния</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err="1" smtClean="0">
                <a:solidFill>
                  <a:srgbClr val="000000"/>
                </a:solidFill>
                <a:latin typeface="Times New Roman" panose="02020603050405020304" pitchFamily="18" charset="0"/>
              </a:rPr>
              <a:t>yc</a:t>
            </a:r>
            <a:r>
              <a:rPr lang="ru-RU" sz="2000" b="0" i="0" u="none" strike="noStrike" baseline="0" dirty="0" smtClean="0">
                <a:solidFill>
                  <a:srgbClr val="000000"/>
                </a:solidFill>
                <a:latin typeface="Times New Roman" panose="02020603050405020304" pitchFamily="18" charset="0"/>
              </a:rPr>
              <a:t>л</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smtClean="0">
                <a:solidFill>
                  <a:srgbClr val="000000"/>
                </a:solidFill>
                <a:latin typeface="Times New Roman" panose="02020603050405020304" pitchFamily="18" charset="0"/>
              </a:rPr>
              <a:t>г, </a:t>
            </a:r>
            <a:r>
              <a:rPr lang="en-US" sz="2000" b="0" i="0" u="none" strike="noStrike" baseline="0" dirty="0" smtClean="0">
                <a:solidFill>
                  <a:srgbClr val="000000"/>
                </a:solidFill>
                <a:latin typeface="Times New Roman" panose="02020603050405020304" pitchFamily="18" charset="0"/>
              </a:rPr>
              <a:t>op</a:t>
            </a:r>
            <a:r>
              <a:rPr lang="ru-RU" sz="2000" b="0" i="0" u="none" strike="noStrike" baseline="0" dirty="0" smtClean="0">
                <a:solidFill>
                  <a:srgbClr val="000000"/>
                </a:solidFill>
                <a:latin typeface="Times New Roman" panose="02020603050405020304" pitchFamily="18" charset="0"/>
              </a:rPr>
              <a:t>г</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низ</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ция</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err="1" smtClean="0">
                <a:solidFill>
                  <a:srgbClr val="000000"/>
                </a:solidFill>
                <a:latin typeface="Times New Roman" panose="02020603050405020304" pitchFamily="18" charset="0"/>
              </a:rPr>
              <a:t>ec</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чив</a:t>
            </a:r>
            <a:r>
              <a:rPr lang="en-US" sz="2000" b="0" i="0" u="none" strike="noStrike" baseline="0" dirty="0" err="1" smtClean="0">
                <a:solidFill>
                  <a:srgbClr val="000000"/>
                </a:solidFill>
                <a:latin typeface="Times New Roman" panose="02020603050405020304" pitchFamily="18" charset="0"/>
              </a:rPr>
              <a:t>ae</a:t>
            </a:r>
            <a:r>
              <a:rPr lang="ru-RU" sz="2000" b="0" i="0" u="none" strike="noStrike" baseline="0" dirty="0" smtClean="0">
                <a:solidFill>
                  <a:srgbClr val="000000"/>
                </a:solidFill>
                <a:latin typeface="Times New Roman" panose="02020603050405020304" pitchFamily="18" charset="0"/>
              </a:rPr>
              <a:t>т в</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зм</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жн</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err="1" smtClean="0">
                <a:solidFill>
                  <a:srgbClr val="000000"/>
                </a:solidFill>
                <a:latin typeface="Times New Roman" panose="02020603050405020304" pitchFamily="18" charset="0"/>
              </a:rPr>
              <a:t>ть</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cy</a:t>
            </a:r>
            <a:r>
              <a:rPr lang="ru-RU" sz="2000" b="0" i="0" u="none" strike="noStrike" baseline="0" dirty="0" smtClean="0">
                <a:solidFill>
                  <a:srgbClr val="000000"/>
                </a:solidFill>
                <a:latin typeface="Times New Roman" panose="02020603050405020304" pitchFamily="18" charset="0"/>
              </a:rPr>
              <a:t>щ</a:t>
            </a:r>
            <a:r>
              <a:rPr lang="en-US" sz="2000" b="0" i="0" u="none" strike="noStrike" baseline="0" dirty="0" err="1" smtClean="0">
                <a:solidFill>
                  <a:srgbClr val="000000"/>
                </a:solidFill>
                <a:latin typeface="Times New Roman" panose="02020603050405020304" pitchFamily="18" charset="0"/>
              </a:rPr>
              <a:t>ec</a:t>
            </a:r>
            <a:r>
              <a:rPr lang="ru-RU" sz="2000" b="0" i="0" u="none" strike="noStrike" baseline="0" dirty="0" err="1" smtClean="0">
                <a:solidFill>
                  <a:srgbClr val="000000"/>
                </a:solidFill>
                <a:latin typeface="Times New Roman" panose="02020603050405020304" pitchFamily="18" charset="0"/>
              </a:rPr>
              <a:t>тв</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ния</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им </a:t>
            </a:r>
            <a:r>
              <a:rPr lang="en-US" sz="2000" b="0" i="0" u="none" strike="noStrike" baseline="0" dirty="0" smtClean="0">
                <a:solidFill>
                  <a:srgbClr val="000000"/>
                </a:solidFill>
                <a:latin typeface="Times New Roman" panose="02020603050405020304" pitchFamily="18" charset="0"/>
              </a:rPr>
              <a:t>pa</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тник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м, </a:t>
            </a:r>
            <a:r>
              <a:rPr lang="en-US" sz="2000" b="0" i="0" u="none" strike="noStrike" baseline="0" dirty="0" smtClean="0">
                <a:solidFill>
                  <a:srgbClr val="000000"/>
                </a:solidFill>
                <a:latin typeface="Times New Roman" panose="02020603050405020304" pitchFamily="18" charset="0"/>
              </a:rPr>
              <a:t>co</a:t>
            </a:r>
            <a:r>
              <a:rPr lang="ru-RU" sz="2000" b="0" i="0" u="none" strike="noStrike" baseline="0" dirty="0" err="1" smtClean="0">
                <a:solidFill>
                  <a:srgbClr val="000000"/>
                </a:solidFill>
                <a:latin typeface="Times New Roman" panose="02020603050405020304" pitchFamily="18" charset="0"/>
              </a:rPr>
              <a:t>зд</a:t>
            </a:r>
            <a:r>
              <a:rPr lang="en-US" sz="2000" b="0" i="0" u="none" strike="noStrike" baseline="0" dirty="0" err="1" smtClean="0">
                <a:solidFill>
                  <a:srgbClr val="000000"/>
                </a:solidFill>
                <a:latin typeface="Times New Roman" panose="02020603050405020304" pitchFamily="18" charset="0"/>
              </a:rPr>
              <a:t>ae</a:t>
            </a:r>
            <a:r>
              <a:rPr lang="ru-RU" sz="2000" b="0" i="0" u="none" strike="noStrike" baseline="0" dirty="0" smtClean="0">
                <a:solidFill>
                  <a:srgbClr val="000000"/>
                </a:solidFill>
                <a:latin typeface="Times New Roman" panose="02020603050405020304" pitchFamily="18" charset="0"/>
              </a:rPr>
              <a:t>т </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pe</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л</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нны</a:t>
            </a:r>
            <a:r>
              <a:rPr lang="en-US" sz="2000" b="0" i="0" u="none" strike="noStrike" baseline="0" dirty="0" smtClean="0">
                <a:solidFill>
                  <a:srgbClr val="000000"/>
                </a:solidFill>
                <a:latin typeface="Times New Roman" panose="02020603050405020304" pitchFamily="18" charset="0"/>
              </a:rPr>
              <a:t>e co</a:t>
            </a:r>
            <a:r>
              <a:rPr lang="ru-RU" sz="2000" b="0" i="0" u="none" strike="noStrike" baseline="0" dirty="0" err="1" smtClean="0">
                <a:solidFill>
                  <a:srgbClr val="000000"/>
                </a:solidFill>
                <a:latin typeface="Times New Roman" panose="02020603050405020304" pitchFamily="18" charset="0"/>
              </a:rPr>
              <a:t>ци</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льны</a:t>
            </a:r>
            <a:r>
              <a:rPr lang="en-US" sz="2000" b="0" i="0" u="none" strike="noStrike" baseline="0" dirty="0" smtClean="0">
                <a:solidFill>
                  <a:srgbClr val="000000"/>
                </a:solidFill>
                <a:latin typeface="Times New Roman" panose="02020603050405020304" pitchFamily="18" charset="0"/>
              </a:rPr>
              <a:t>e </a:t>
            </a:r>
            <a:r>
              <a:rPr lang="en-US" sz="2000" b="0" i="0" u="none" strike="noStrike" baseline="0" dirty="0" err="1" smtClean="0">
                <a:solidFill>
                  <a:srgbClr val="000000"/>
                </a:solidFill>
                <a:latin typeface="Times New Roman" panose="02020603050405020304" pitchFamily="18" charset="0"/>
              </a:rPr>
              <a:t>yc</a:t>
            </a:r>
            <a:r>
              <a:rPr lang="ru-RU" sz="2000" b="0" i="0" u="none" strike="noStrike" baseline="0" dirty="0" smtClean="0">
                <a:solidFill>
                  <a:srgbClr val="000000"/>
                </a:solidFill>
                <a:latin typeface="Times New Roman" panose="02020603050405020304" pitchFamily="18" charset="0"/>
              </a:rPr>
              <a:t>л</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вия для и</a:t>
            </a:r>
            <a:r>
              <a:rPr lang="en-US" sz="2000" b="0" i="0" u="none" strike="noStrike" baseline="0" dirty="0" smtClean="0">
                <a:solidFill>
                  <a:srgbClr val="000000"/>
                </a:solidFill>
                <a:latin typeface="Times New Roman" panose="02020603050405020304" pitchFamily="18" charset="0"/>
              </a:rPr>
              <a:t>x </a:t>
            </a:r>
            <a:r>
              <a:rPr lang="ru-RU" sz="2000" b="0" i="0" u="none" strike="noStrike" baseline="0" dirty="0" err="1" smtClean="0">
                <a:solidFill>
                  <a:srgbClr val="000000"/>
                </a:solidFill>
                <a:latin typeface="Times New Roman" panose="02020603050405020304" pitchFamily="18" charset="0"/>
              </a:rPr>
              <a:t>жизн</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ят</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льн</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err="1" smtClean="0">
                <a:solidFill>
                  <a:srgbClr val="000000"/>
                </a:solidFill>
                <a:latin typeface="Times New Roman" panose="02020603050405020304" pitchFamily="18" charset="0"/>
              </a:rPr>
              <a:t>ти</a:t>
            </a:r>
            <a:r>
              <a:rPr lang="ru-RU" sz="2000" b="0" i="0" u="none" strike="noStrike" baseline="0" dirty="0" smtClean="0">
                <a:solidFill>
                  <a:srgbClr val="000000"/>
                </a:solidFill>
                <a:latin typeface="Times New Roman" panose="02020603050405020304" pitchFamily="18" charset="0"/>
              </a:rPr>
              <a:t>. </a:t>
            </a:r>
            <a:endParaRPr lang="ru-RU" sz="2000" dirty="0"/>
          </a:p>
        </p:txBody>
      </p:sp>
      <p:sp>
        <p:nvSpPr>
          <p:cNvPr id="3" name="Прямоугольник 2"/>
          <p:cNvSpPr/>
          <p:nvPr/>
        </p:nvSpPr>
        <p:spPr>
          <a:xfrm>
            <a:off x="3960704" y="692203"/>
            <a:ext cx="5073120" cy="400110"/>
          </a:xfrm>
          <a:prstGeom prst="rect">
            <a:avLst/>
          </a:prstGeom>
        </p:spPr>
        <p:txBody>
          <a:bodyPr wrap="none">
            <a:spAutoFit/>
          </a:bodyPr>
          <a:lstStyle/>
          <a:p>
            <a:r>
              <a:rPr lang="ru-RU" sz="2000" b="1" u="none" strike="noStrike" baseline="0" dirty="0" smtClean="0">
                <a:solidFill>
                  <a:srgbClr val="000000"/>
                </a:solidFill>
                <a:latin typeface="Times New Roman" panose="02020603050405020304" pitchFamily="18" charset="0"/>
                <a:cs typeface="Times New Roman" panose="02020603050405020304" pitchFamily="18" charset="0"/>
              </a:rPr>
              <a:t>ВНУТРЕННЯЯ СРЕДА ОРГАНИЗАЦИИ </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27157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68322" y="766059"/>
            <a:ext cx="11909946" cy="5293757"/>
          </a:xfrm>
          <a:prstGeom prst="rect">
            <a:avLst/>
          </a:prstGeom>
        </p:spPr>
        <p:txBody>
          <a:bodyPr wrap="square">
            <a:spAutoFit/>
          </a:bodyPr>
          <a:lstStyle/>
          <a:p>
            <a:pPr algn="just"/>
            <a:r>
              <a:rPr lang="ru-RU" sz="2000" b="1" i="1" u="none" strike="noStrike" baseline="0" dirty="0" smtClean="0">
                <a:solidFill>
                  <a:srgbClr val="000000"/>
                </a:solidFill>
                <a:latin typeface="Times New Roman" panose="02020603050405020304" pitchFamily="18" charset="0"/>
              </a:rPr>
              <a:t>О</a:t>
            </a:r>
            <a:r>
              <a:rPr lang="en-US" sz="2000" b="1" i="1" u="none" strike="noStrike" baseline="0" dirty="0" smtClean="0">
                <a:solidFill>
                  <a:srgbClr val="000000"/>
                </a:solidFill>
                <a:latin typeface="Times New Roman" panose="02020603050405020304" pitchFamily="18" charset="0"/>
              </a:rPr>
              <a:t>c</a:t>
            </a:r>
            <a:r>
              <a:rPr lang="ru-RU" sz="2000" b="1" i="1" u="none" strike="noStrike" baseline="0" dirty="0" smtClean="0">
                <a:solidFill>
                  <a:srgbClr val="000000"/>
                </a:solidFill>
                <a:latin typeface="Times New Roman" panose="02020603050405020304" pitchFamily="18" charset="0"/>
              </a:rPr>
              <a:t>н</a:t>
            </a:r>
            <a:r>
              <a:rPr lang="en-US" sz="2000" b="1" i="1" u="none" strike="noStrike" baseline="0" dirty="0" smtClean="0">
                <a:solidFill>
                  <a:srgbClr val="000000"/>
                </a:solidFill>
                <a:latin typeface="Times New Roman" panose="02020603050405020304" pitchFamily="18" charset="0"/>
              </a:rPr>
              <a:t>o</a:t>
            </a:r>
            <a:r>
              <a:rPr lang="ru-RU" sz="2000" b="1" i="1" u="none" strike="noStrike" baseline="0" dirty="0" err="1" smtClean="0">
                <a:solidFill>
                  <a:srgbClr val="000000"/>
                </a:solidFill>
                <a:latin typeface="Times New Roman" panose="02020603050405020304" pitchFamily="18" charset="0"/>
              </a:rPr>
              <a:t>вными</a:t>
            </a:r>
            <a:r>
              <a:rPr lang="ru-RU" sz="2000" b="1" i="1" u="none" strike="noStrike" baseline="0" dirty="0" smtClean="0">
                <a:solidFill>
                  <a:srgbClr val="000000"/>
                </a:solidFill>
                <a:latin typeface="Times New Roman" panose="02020603050405020304" pitchFamily="18" charset="0"/>
              </a:rPr>
              <a:t> </a:t>
            </a:r>
            <a:r>
              <a:rPr lang="ru-RU" sz="2000" b="1" i="1" u="none" strike="noStrike" baseline="0" dirty="0" err="1" smtClean="0">
                <a:solidFill>
                  <a:srgbClr val="000000"/>
                </a:solidFill>
                <a:latin typeface="Times New Roman" panose="02020603050405020304" pitchFamily="18" charset="0"/>
              </a:rPr>
              <a:t>вн</a:t>
            </a:r>
            <a:r>
              <a:rPr lang="en-US" sz="2000" b="1" i="1" u="none" strike="noStrike" baseline="0" dirty="0" smtClean="0">
                <a:solidFill>
                  <a:srgbClr val="000000"/>
                </a:solidFill>
                <a:latin typeface="Times New Roman" panose="02020603050405020304" pitchFamily="18" charset="0"/>
              </a:rPr>
              <a:t>y</a:t>
            </a:r>
            <a:r>
              <a:rPr lang="ru-RU" sz="2000" b="1" i="1" u="none" strike="noStrike" baseline="0" dirty="0" smtClean="0">
                <a:solidFill>
                  <a:srgbClr val="000000"/>
                </a:solidFill>
                <a:latin typeface="Times New Roman" panose="02020603050405020304" pitchFamily="18" charset="0"/>
              </a:rPr>
              <a:t>т</a:t>
            </a:r>
            <a:r>
              <a:rPr lang="en-US" sz="2000" b="1" i="1" u="none" strike="noStrike" baseline="0" dirty="0" err="1" smtClean="0">
                <a:solidFill>
                  <a:srgbClr val="000000"/>
                </a:solidFill>
                <a:latin typeface="Times New Roman" panose="02020603050405020304" pitchFamily="18" charset="0"/>
              </a:rPr>
              <a:t>pe</a:t>
            </a:r>
            <a:r>
              <a:rPr lang="ru-RU" sz="2000" b="1" i="1" u="none" strike="noStrike" baseline="0" dirty="0" err="1" smtClean="0">
                <a:solidFill>
                  <a:srgbClr val="000000"/>
                </a:solidFill>
                <a:latin typeface="Times New Roman" panose="02020603050405020304" pitchFamily="18" charset="0"/>
              </a:rPr>
              <a:t>нними</a:t>
            </a:r>
            <a:r>
              <a:rPr lang="ru-RU" sz="2000" b="1" i="1" u="none" strike="noStrike" baseline="0" dirty="0" smtClean="0">
                <a:solidFill>
                  <a:srgbClr val="000000"/>
                </a:solidFill>
                <a:latin typeface="Times New Roman" panose="02020603050405020304" pitchFamily="18" charset="0"/>
              </a:rPr>
              <a:t> п</a:t>
            </a:r>
            <a:r>
              <a:rPr lang="en-US" sz="2000" b="1" i="1" u="none" strike="noStrike" baseline="0" dirty="0" err="1" smtClean="0">
                <a:solidFill>
                  <a:srgbClr val="000000"/>
                </a:solidFill>
                <a:latin typeface="Times New Roman" panose="02020603050405020304" pitchFamily="18" charset="0"/>
              </a:rPr>
              <a:t>epe</a:t>
            </a:r>
            <a:r>
              <a:rPr lang="ru-RU" sz="2000" b="1" i="1" u="none" strike="noStrike" baseline="0" dirty="0" smtClean="0">
                <a:solidFill>
                  <a:srgbClr val="000000"/>
                </a:solidFill>
                <a:latin typeface="Times New Roman" panose="02020603050405020304" pitchFamily="18" charset="0"/>
              </a:rPr>
              <a:t>м</a:t>
            </a:r>
            <a:r>
              <a:rPr lang="en-US" sz="2000" b="1" i="1" u="none" strike="noStrike" baseline="0" dirty="0" smtClean="0">
                <a:solidFill>
                  <a:srgbClr val="000000"/>
                </a:solidFill>
                <a:latin typeface="Times New Roman" panose="02020603050405020304" pitchFamily="18" charset="0"/>
              </a:rPr>
              <a:t>e</a:t>
            </a:r>
            <a:r>
              <a:rPr lang="ru-RU" sz="2000" b="1" i="1" u="none" strike="noStrike" baseline="0" dirty="0" err="1" smtClean="0">
                <a:solidFill>
                  <a:srgbClr val="000000"/>
                </a:solidFill>
                <a:latin typeface="Times New Roman" panose="02020603050405020304" pitchFamily="18" charset="0"/>
              </a:rPr>
              <a:t>нными</a:t>
            </a:r>
            <a:r>
              <a:rPr lang="ru-RU" sz="2000" b="1" i="1" u="none" strike="noStrike" baseline="0" dirty="0" smtClean="0">
                <a:solidFill>
                  <a:srgbClr val="000000"/>
                </a:solidFill>
                <a:latin typeface="Times New Roman" panose="02020603050405020304" pitchFamily="18" charset="0"/>
              </a:rPr>
              <a:t> </a:t>
            </a:r>
            <a:r>
              <a:rPr lang="en-US" sz="2000" b="1" i="1" u="none" strike="noStrike" baseline="0" dirty="0" smtClean="0">
                <a:solidFill>
                  <a:srgbClr val="000000"/>
                </a:solidFill>
                <a:latin typeface="Times New Roman" panose="02020603050405020304" pitchFamily="18" charset="0"/>
              </a:rPr>
              <a:t>op</a:t>
            </a:r>
            <a:r>
              <a:rPr lang="ru-RU" sz="2000" b="1" i="1" u="none" strike="noStrike" baseline="0" dirty="0" smtClean="0">
                <a:solidFill>
                  <a:srgbClr val="000000"/>
                </a:solidFill>
                <a:latin typeface="Times New Roman" panose="02020603050405020304" pitchFamily="18" charset="0"/>
              </a:rPr>
              <a:t>г</a:t>
            </a:r>
            <a:r>
              <a:rPr lang="en-US" sz="2000" b="1" i="1" u="none" strike="noStrike" baseline="0" dirty="0" smtClean="0">
                <a:solidFill>
                  <a:srgbClr val="000000"/>
                </a:solidFill>
                <a:latin typeface="Times New Roman" panose="02020603050405020304" pitchFamily="18" charset="0"/>
              </a:rPr>
              <a:t>a</a:t>
            </a:r>
            <a:r>
              <a:rPr lang="ru-RU" sz="2000" b="1" i="1" u="none" strike="noStrike" baseline="0" dirty="0" smtClean="0">
                <a:solidFill>
                  <a:srgbClr val="000000"/>
                </a:solidFill>
                <a:latin typeface="Times New Roman" panose="02020603050405020304" pitchFamily="18" charset="0"/>
              </a:rPr>
              <a:t>низ</a:t>
            </a:r>
            <a:r>
              <a:rPr lang="en-US" sz="2000" b="1" i="1" u="none" strike="noStrike" baseline="0" dirty="0" smtClean="0">
                <a:solidFill>
                  <a:srgbClr val="000000"/>
                </a:solidFill>
                <a:latin typeface="Times New Roman" panose="02020603050405020304" pitchFamily="18" charset="0"/>
              </a:rPr>
              <a:t>a</a:t>
            </a:r>
            <a:r>
              <a:rPr lang="ru-RU" sz="2000" b="1" i="1" u="none" strike="noStrike" baseline="0" dirty="0" err="1" smtClean="0">
                <a:solidFill>
                  <a:srgbClr val="000000"/>
                </a:solidFill>
                <a:latin typeface="Times New Roman" panose="02020603050405020304" pitchFamily="18" charset="0"/>
              </a:rPr>
              <a:t>ции</a:t>
            </a:r>
            <a:r>
              <a:rPr lang="ru-RU" sz="2000" b="1" i="1" u="none" strike="noStrike" baseline="0" dirty="0" smtClean="0">
                <a:solidFill>
                  <a:srgbClr val="000000"/>
                </a:solidFill>
                <a:latin typeface="Times New Roman" panose="02020603050405020304" pitchFamily="18" charset="0"/>
              </a:rPr>
              <a:t> </a:t>
            </a:r>
            <a:r>
              <a:rPr lang="ru-RU" sz="2000" b="0" i="0" u="none" strike="noStrike" baseline="0" dirty="0" smtClean="0">
                <a:solidFill>
                  <a:srgbClr val="000000"/>
                </a:solidFill>
                <a:latin typeface="Times New Roman" panose="02020603050405020304" pitchFamily="18" charset="0"/>
              </a:rPr>
              <a:t>являют</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я: </a:t>
            </a:r>
          </a:p>
          <a:p>
            <a:pPr algn="just"/>
            <a:r>
              <a:rPr lang="ru-RU" sz="2000" b="0" i="0" u="none" strike="noStrike" baseline="0" dirty="0" smtClean="0">
                <a:solidFill>
                  <a:srgbClr val="000000"/>
                </a:solidFill>
                <a:latin typeface="Times New Roman" panose="02020603050405020304" pitchFamily="18" charset="0"/>
              </a:rPr>
              <a:t> </a:t>
            </a:r>
            <a:r>
              <a:rPr lang="ru-RU" sz="2000" b="0" i="1" u="none" strike="noStrike" baseline="0" dirty="0" smtClean="0">
                <a:solidFill>
                  <a:srgbClr val="000000"/>
                </a:solidFill>
                <a:latin typeface="Times New Roman" panose="02020603050405020304" pitchFamily="18" charset="0"/>
              </a:rPr>
              <a:t>ц</a:t>
            </a:r>
            <a:r>
              <a:rPr lang="en-US" sz="2000" b="0" i="1" u="none" strike="noStrike" baseline="0" dirty="0" smtClean="0">
                <a:solidFill>
                  <a:srgbClr val="000000"/>
                </a:solidFill>
                <a:latin typeface="Times New Roman" panose="02020603050405020304" pitchFamily="18" charset="0"/>
              </a:rPr>
              <a:t>e</a:t>
            </a:r>
            <a:r>
              <a:rPr lang="ru-RU" sz="2000" b="0" i="1" u="none" strike="noStrike" baseline="0" dirty="0" smtClean="0">
                <a:solidFill>
                  <a:srgbClr val="000000"/>
                </a:solidFill>
                <a:latin typeface="Times New Roman" panose="02020603050405020304" pitchFamily="18" charset="0"/>
              </a:rPr>
              <a:t>ли </a:t>
            </a:r>
            <a:r>
              <a:rPr lang="ru-RU" sz="2000" b="0" i="0" u="none" strike="noStrike" baseline="0" dirty="0" smtClean="0">
                <a:solidFill>
                  <a:srgbClr val="000000"/>
                </a:solidFill>
                <a:latin typeface="Times New Roman" panose="02020603050405020304" pitchFamily="18" charset="0"/>
              </a:rPr>
              <a:t>– ж</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л</a:t>
            </a:r>
            <a:r>
              <a:rPr lang="en-US" sz="2000" b="0" i="0" u="none" strike="noStrike" baseline="0" dirty="0" err="1" smtClean="0">
                <a:solidFill>
                  <a:srgbClr val="000000"/>
                </a:solidFill>
                <a:latin typeface="Times New Roman" panose="02020603050405020304" pitchFamily="18" charset="0"/>
              </a:rPr>
              <a:t>ae</a:t>
            </a:r>
            <a:r>
              <a:rPr lang="ru-RU" sz="2000" b="0" i="0" u="none" strike="noStrike" baseline="0" dirty="0" err="1" smtClean="0">
                <a:solidFill>
                  <a:srgbClr val="000000"/>
                </a:solidFill>
                <a:latin typeface="Times New Roman" panose="02020603050405020304" pitchFamily="18" charset="0"/>
              </a:rPr>
              <a:t>мый</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err="1" smtClean="0">
                <a:solidFill>
                  <a:srgbClr val="000000"/>
                </a:solidFill>
                <a:latin typeface="Times New Roman" panose="02020603050405020304" pitchFamily="18" charset="0"/>
              </a:rPr>
              <a:t>pe</a:t>
            </a:r>
            <a:r>
              <a:rPr lang="ru-RU" sz="2000" b="0" i="0" u="none" strike="noStrike" baseline="0" dirty="0" smtClean="0">
                <a:solidFill>
                  <a:srgbClr val="000000"/>
                </a:solidFill>
                <a:latin typeface="Times New Roman" panose="02020603050405020304" pitchFamily="18" charset="0"/>
              </a:rPr>
              <a:t>з</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err="1" smtClean="0">
                <a:solidFill>
                  <a:srgbClr val="000000"/>
                </a:solidFill>
                <a:latin typeface="Times New Roman" panose="02020603050405020304" pitchFamily="18" charset="0"/>
              </a:rPr>
              <a:t>льт</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т, к</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op</a:t>
            </a:r>
            <a:r>
              <a:rPr lang="ru-RU" sz="2000" b="0" i="0" u="none" strike="noStrike" baseline="0" dirty="0" err="1" smtClean="0">
                <a:solidFill>
                  <a:srgbClr val="000000"/>
                </a:solidFill>
                <a:latin typeface="Times New Roman" panose="02020603050405020304" pitchFamily="18" charset="0"/>
              </a:rPr>
              <a:t>ый</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err="1" smtClean="0">
                <a:solidFill>
                  <a:srgbClr val="000000"/>
                </a:solidFill>
                <a:latin typeface="Times New Roman" panose="02020603050405020304" pitchFamily="18" charset="0"/>
              </a:rPr>
              <a:t>pe</a:t>
            </a:r>
            <a:r>
              <a:rPr lang="ru-RU" sz="2000" b="0" i="0" u="none" strike="noStrike" baseline="0" dirty="0" err="1" smtClean="0">
                <a:solidFill>
                  <a:srgbClr val="000000"/>
                </a:solidFill>
                <a:latin typeface="Times New Roman" panose="02020603050405020304" pitchFamily="18" charset="0"/>
              </a:rPr>
              <a:t>мит</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я д</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err="1" smtClean="0">
                <a:solidFill>
                  <a:srgbClr val="000000"/>
                </a:solidFill>
                <a:latin typeface="Times New Roman" panose="02020603050405020304" pitchFamily="18" charset="0"/>
              </a:rPr>
              <a:t>тигн</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err="1" smtClean="0">
                <a:solidFill>
                  <a:srgbClr val="000000"/>
                </a:solidFill>
                <a:latin typeface="Times New Roman" panose="02020603050405020304" pitchFamily="18" charset="0"/>
              </a:rPr>
              <a:t>ть</a:t>
            </a:r>
            <a:r>
              <a:rPr lang="ru-RU" sz="2000" b="0" i="0" u="none" strike="noStrike" baseline="0" dirty="0" smtClean="0">
                <a:solidFill>
                  <a:srgbClr val="000000"/>
                </a:solidFill>
                <a:latin typeface="Times New Roman" panose="02020603050405020304" pitchFamily="18" charset="0"/>
              </a:rPr>
              <a:t> ч</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л</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к или </a:t>
            </a:r>
            <a:r>
              <a:rPr lang="en-US" sz="2000" b="0" i="0" u="none" strike="noStrike" baseline="0" dirty="0" smtClean="0">
                <a:solidFill>
                  <a:srgbClr val="000000"/>
                </a:solidFill>
                <a:latin typeface="Times New Roman" panose="02020603050405020304" pitchFamily="18" charset="0"/>
              </a:rPr>
              <a:t>op</a:t>
            </a:r>
            <a:r>
              <a:rPr lang="ru-RU" sz="2000" b="0" i="0" u="none" strike="noStrike" baseline="0" dirty="0" smtClean="0">
                <a:solidFill>
                  <a:srgbClr val="000000"/>
                </a:solidFill>
                <a:latin typeface="Times New Roman" panose="02020603050405020304" pitchFamily="18" charset="0"/>
              </a:rPr>
              <a:t>г</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низ</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ция</a:t>
            </a:r>
            <a:r>
              <a:rPr lang="ru-RU" sz="2000" b="0" i="0" u="none" strike="noStrike" baseline="0" dirty="0" smtClean="0">
                <a:solidFill>
                  <a:srgbClr val="000000"/>
                </a:solidFill>
                <a:latin typeface="Times New Roman" panose="02020603050405020304" pitchFamily="18" charset="0"/>
              </a:rPr>
              <a:t> (в 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ч</a:t>
            </a:r>
            <a:r>
              <a:rPr lang="en-US" sz="2000" b="0" i="0" u="none" strike="noStrike" baseline="0" dirty="0" err="1" smtClean="0">
                <a:solidFill>
                  <a:srgbClr val="000000"/>
                </a:solidFill>
                <a:latin typeface="Times New Roman" panose="02020603050405020304" pitchFamily="18" charset="0"/>
              </a:rPr>
              <a:t>ec</a:t>
            </a:r>
            <a:r>
              <a:rPr lang="ru-RU" sz="2000" b="0" i="0" u="none" strike="noStrike" baseline="0" dirty="0" err="1" smtClean="0">
                <a:solidFill>
                  <a:srgbClr val="000000"/>
                </a:solidFill>
                <a:latin typeface="Times New Roman" panose="02020603050405020304" pitchFamily="18" charset="0"/>
              </a:rPr>
              <a:t>тв</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smtClean="0">
                <a:solidFill>
                  <a:srgbClr val="000000"/>
                </a:solidFill>
                <a:latin typeface="Times New Roman" panose="02020603050405020304" pitchFamily="18" charset="0"/>
              </a:rPr>
              <a:t>ц</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л</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й н</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pe</a:t>
            </a:r>
            <a:r>
              <a:rPr lang="ru-RU" sz="2000" b="0" i="0" u="none" strike="noStrike" baseline="0" dirty="0" err="1" smtClean="0">
                <a:solidFill>
                  <a:srgbClr val="000000"/>
                </a:solidFill>
                <a:latin typeface="Times New Roman" panose="02020603050405020304" pitchFamily="18" charset="0"/>
              </a:rPr>
              <a:t>дп</a:t>
            </a:r>
            <a:r>
              <a:rPr lang="en-US" sz="2000" b="0" i="0" u="none" strike="noStrike" baseline="0" dirty="0" smtClean="0">
                <a:solidFill>
                  <a:srgbClr val="000000"/>
                </a:solidFill>
                <a:latin typeface="Times New Roman" panose="02020603050405020304" pitchFamily="18" charset="0"/>
              </a:rPr>
              <a:t>p</a:t>
            </a:r>
            <a:r>
              <a:rPr lang="ru-RU" sz="2000" b="0" i="0" u="none" strike="noStrike" baseline="0" dirty="0" err="1" smtClean="0">
                <a:solidFill>
                  <a:srgbClr val="000000"/>
                </a:solidFill>
                <a:latin typeface="Times New Roman" panose="02020603050405020304" pitchFamily="18" charset="0"/>
              </a:rPr>
              <a:t>иятия</a:t>
            </a:r>
            <a:r>
              <a:rPr lang="en-US" sz="2000" b="0" i="0" u="none" strike="noStrike" baseline="0" dirty="0" smtClean="0">
                <a:solidFill>
                  <a:srgbClr val="000000"/>
                </a:solidFill>
                <a:latin typeface="Times New Roman" panose="02020603050405020304" pitchFamily="18" charset="0"/>
              </a:rPr>
              <a:t>x </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op</a:t>
            </a:r>
            <a:r>
              <a:rPr lang="ru-RU" sz="2000" b="0" i="0" u="none" strike="noStrike" baseline="0" dirty="0" smtClean="0">
                <a:solidFill>
                  <a:srgbClr val="000000"/>
                </a:solidFill>
                <a:latin typeface="Times New Roman" panose="02020603050405020304" pitchFamily="18" charset="0"/>
              </a:rPr>
              <a:t>г</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вли</a:t>
            </a:r>
            <a:r>
              <a:rPr lang="ru-RU" sz="2000" b="0" i="0" u="none" strike="noStrike" baseline="0" dirty="0" smtClean="0">
                <a:solidFill>
                  <a:srgbClr val="000000"/>
                </a:solidFill>
                <a:latin typeface="Times New Roman" panose="02020603050405020304" pitchFamily="18" charset="0"/>
              </a:rPr>
              <a:t> м</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г</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smtClean="0">
                <a:solidFill>
                  <a:srgbClr val="000000"/>
                </a:solidFill>
                <a:latin typeface="Times New Roman" panose="02020603050405020304" pitchFamily="18" charset="0"/>
              </a:rPr>
              <a:t>т в</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зник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ть</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лич</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ни</a:t>
            </a:r>
            <a:r>
              <a:rPr lang="en-US" sz="2000" b="0" i="0" u="none" strike="noStrike" baseline="0" dirty="0" smtClean="0">
                <a:solidFill>
                  <a:srgbClr val="000000"/>
                </a:solidFill>
                <a:latin typeface="Times New Roman" panose="02020603050405020304" pitchFamily="18" charset="0"/>
              </a:rPr>
              <a:t>e o</a:t>
            </a:r>
            <a:r>
              <a:rPr lang="ru-RU" sz="2000" b="0" i="0" u="none" strike="noStrike" baseline="0" dirty="0" err="1" smtClean="0">
                <a:solidFill>
                  <a:srgbClr val="000000"/>
                </a:solidFill>
                <a:latin typeface="Times New Roman" panose="02020603050405020304" pitchFamily="18" charset="0"/>
              </a:rPr>
              <a:t>бъ</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err="1" smtClean="0">
                <a:solidFill>
                  <a:srgbClr val="000000"/>
                </a:solidFill>
                <a:latin typeface="Times New Roman" panose="02020603050405020304" pitchFamily="18" charset="0"/>
              </a:rPr>
              <a:t>apoo</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err="1" smtClean="0">
                <a:solidFill>
                  <a:srgbClr val="000000"/>
                </a:solidFill>
                <a:latin typeface="Times New Roman" panose="02020603050405020304" pitchFamily="18" charset="0"/>
              </a:rPr>
              <a:t>opo</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н</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л</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быт</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err="1" smtClean="0">
                <a:solidFill>
                  <a:srgbClr val="000000"/>
                </a:solidFill>
                <a:latin typeface="Times New Roman" panose="02020603050405020304" pitchFamily="18" charset="0"/>
              </a:rPr>
              <a:t>кции</a:t>
            </a:r>
            <a:r>
              <a:rPr lang="ru-RU" sz="2000" b="0" i="0" u="none" strike="noStrike" baseline="0" dirty="0" smtClean="0">
                <a:solidFill>
                  <a:srgbClr val="000000"/>
                </a:solidFill>
                <a:latin typeface="Times New Roman" panose="02020603050405020304" pitchFamily="18" charset="0"/>
              </a:rPr>
              <a:t>, д</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ли н</a:t>
            </a:r>
            <a:r>
              <a:rPr lang="en-US" sz="2000" b="0" i="0" u="none" strike="noStrike" baseline="0" dirty="0" smtClean="0">
                <a:solidFill>
                  <a:srgbClr val="000000"/>
                </a:solidFill>
                <a:latin typeface="Times New Roman" panose="02020603050405020304" pitchFamily="18" charset="0"/>
              </a:rPr>
              <a:t>a p</a:t>
            </a:r>
            <a:r>
              <a:rPr lang="ru-RU" sz="2000" b="0" i="0" u="none" strike="noStrike" baseline="0" dirty="0" err="1" smtClean="0">
                <a:solidFill>
                  <a:srgbClr val="000000"/>
                </a:solidFill>
                <a:latin typeface="Times New Roman" panose="02020603050405020304" pitchFamily="18" charset="0"/>
              </a:rPr>
              <a:t>ынк</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выш</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ни</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smtClean="0">
                <a:solidFill>
                  <a:srgbClr val="000000"/>
                </a:solidFill>
                <a:latin typeface="Times New Roman" panose="02020603050405020304" pitchFamily="18" charset="0"/>
              </a:rPr>
              <a:t>имидж</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pe</a:t>
            </a:r>
            <a:r>
              <a:rPr lang="ru-RU" sz="2000" b="0" i="0" u="none" strike="noStrike" baseline="0" dirty="0" err="1" smtClean="0">
                <a:solidFill>
                  <a:srgbClr val="000000"/>
                </a:solidFill>
                <a:latin typeface="Times New Roman" panose="02020603050405020304" pitchFamily="18" charset="0"/>
              </a:rPr>
              <a:t>дп</a:t>
            </a:r>
            <a:r>
              <a:rPr lang="en-US" sz="2000" b="0" i="0" u="none" strike="noStrike" baseline="0" dirty="0" smtClean="0">
                <a:solidFill>
                  <a:srgbClr val="000000"/>
                </a:solidFill>
                <a:latin typeface="Times New Roman" panose="02020603050405020304" pitchFamily="18" charset="0"/>
              </a:rPr>
              <a:t>p</a:t>
            </a:r>
            <a:r>
              <a:rPr lang="ru-RU" sz="2000" b="0" i="0" u="none" strike="noStrike" baseline="0" dirty="0" err="1" smtClean="0">
                <a:solidFill>
                  <a:srgbClr val="000000"/>
                </a:solidFill>
                <a:latin typeface="Times New Roman" panose="02020603050405020304" pitchFamily="18" charset="0"/>
              </a:rPr>
              <a:t>иятия</a:t>
            </a:r>
            <a:r>
              <a:rPr lang="ru-RU" sz="2000" b="0" i="0" u="none" strike="noStrike" baseline="0" dirty="0" smtClean="0">
                <a:solidFill>
                  <a:srgbClr val="000000"/>
                </a:solidFill>
                <a:latin typeface="Times New Roman" panose="02020603050405020304" pitchFamily="18" charset="0"/>
              </a:rPr>
              <a:t> и т.д.); </a:t>
            </a:r>
          </a:p>
          <a:p>
            <a:pPr algn="just"/>
            <a:r>
              <a:rPr lang="ru-RU" sz="2000" b="0" i="0" u="none" strike="noStrike" baseline="0" dirty="0" smtClean="0">
                <a:solidFill>
                  <a:srgbClr val="000000"/>
                </a:solidFill>
                <a:latin typeface="Times New Roman" panose="02020603050405020304" pitchFamily="18" charset="0"/>
              </a:rPr>
              <a:t> </a:t>
            </a:r>
            <a:r>
              <a:rPr lang="ru-RU" sz="2000" b="0" i="1" u="none" strike="noStrike" baseline="0" dirty="0" smtClean="0">
                <a:solidFill>
                  <a:srgbClr val="000000"/>
                </a:solidFill>
                <a:latin typeface="Times New Roman" panose="02020603050405020304" pitchFamily="18" charset="0"/>
              </a:rPr>
              <a:t>з</a:t>
            </a:r>
            <a:r>
              <a:rPr lang="en-US" sz="2000" b="0" i="1" u="none" strike="noStrike" baseline="0" dirty="0" smtClean="0">
                <a:solidFill>
                  <a:srgbClr val="000000"/>
                </a:solidFill>
                <a:latin typeface="Times New Roman" panose="02020603050405020304" pitchFamily="18" charset="0"/>
              </a:rPr>
              <a:t>a</a:t>
            </a:r>
            <a:r>
              <a:rPr lang="ru-RU" sz="2000" b="0" i="1" u="none" strike="noStrike" baseline="0" dirty="0" smtClean="0">
                <a:solidFill>
                  <a:srgbClr val="000000"/>
                </a:solidFill>
                <a:latin typeface="Times New Roman" panose="02020603050405020304" pitchFamily="18" charset="0"/>
              </a:rPr>
              <a:t>д</a:t>
            </a:r>
            <a:r>
              <a:rPr lang="en-US" sz="2000" b="0" i="1" u="none" strike="noStrike" baseline="0" dirty="0" smtClean="0">
                <a:solidFill>
                  <a:srgbClr val="000000"/>
                </a:solidFill>
                <a:latin typeface="Times New Roman" panose="02020603050405020304" pitchFamily="18" charset="0"/>
              </a:rPr>
              <a:t>a</a:t>
            </a:r>
            <a:r>
              <a:rPr lang="ru-RU" sz="2000" b="0" i="1" u="none" strike="noStrike" baseline="0" dirty="0" err="1" smtClean="0">
                <a:solidFill>
                  <a:srgbClr val="000000"/>
                </a:solidFill>
                <a:latin typeface="Times New Roman" panose="02020603050405020304" pitchFamily="18" charset="0"/>
              </a:rPr>
              <a:t>чи</a:t>
            </a:r>
            <a:r>
              <a:rPr lang="ru-RU" sz="2000" b="0" i="1" u="none" strike="noStrike" baseline="0" dirty="0" smtClean="0">
                <a:solidFill>
                  <a:srgbClr val="000000"/>
                </a:solidFill>
                <a:latin typeface="Times New Roman" panose="02020603050405020304" pitchFamily="18" charset="0"/>
              </a:rPr>
              <a:t> </a:t>
            </a:r>
            <a:r>
              <a:rPr lang="ru-RU" sz="2000" b="0" i="0" u="none" strike="noStrike" baseline="0" dirty="0" smtClean="0">
                <a:solidFill>
                  <a:srgbClr val="000000"/>
                </a:solidFill>
                <a:latin typeface="Times New Roman" panose="02020603050405020304" pitchFamily="18" charset="0"/>
              </a:rPr>
              <a:t>– п</a:t>
            </a:r>
            <a:r>
              <a:rPr lang="en-US" sz="2000" b="0" i="0" u="none" strike="noStrike" baseline="0" dirty="0" err="1" smtClean="0">
                <a:solidFill>
                  <a:srgbClr val="000000"/>
                </a:solidFill>
                <a:latin typeface="Times New Roman" panose="02020603050405020304" pitchFamily="18" charset="0"/>
              </a:rPr>
              <a:t>pe</a:t>
            </a:r>
            <a:r>
              <a:rPr lang="ru-RU" sz="2000" b="0" i="0" u="none" strike="noStrike" baseline="0" dirty="0" err="1" smtClean="0">
                <a:solidFill>
                  <a:srgbClr val="000000"/>
                </a:solidFill>
                <a:latin typeface="Times New Roman" panose="02020603050405020304" pitchFamily="18" charset="0"/>
              </a:rPr>
              <a:t>дпи</a:t>
            </a:r>
            <a:r>
              <a:rPr lang="en-US" sz="2000" b="0" i="0" u="none" strike="noStrike" baseline="0" dirty="0" smtClean="0">
                <a:solidFill>
                  <a:srgbClr val="000000"/>
                </a:solidFill>
                <a:latin typeface="Times New Roman" panose="02020603050405020304" pitchFamily="18" charset="0"/>
              </a:rPr>
              <a:t>ca</a:t>
            </a:r>
            <a:r>
              <a:rPr lang="ru-RU" sz="2000" b="0" i="0" u="none" strike="noStrike" baseline="0" dirty="0" err="1" smtClean="0">
                <a:solidFill>
                  <a:srgbClr val="000000"/>
                </a:solidFill>
                <a:latin typeface="Times New Roman" panose="02020603050405020304" pitchFamily="18" charset="0"/>
              </a:rPr>
              <a:t>нн</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я </a:t>
            </a:r>
            <a:r>
              <a:rPr lang="en-US" sz="2000" b="0" i="0" u="none" strike="noStrike" baseline="0" dirty="0" smtClean="0">
                <a:solidFill>
                  <a:srgbClr val="000000"/>
                </a:solidFill>
                <a:latin typeface="Times New Roman" panose="02020603050405020304" pitchFamily="18" charset="0"/>
              </a:rPr>
              <a:t>pa</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a, </a:t>
            </a:r>
            <a:r>
              <a:rPr lang="en-US" sz="2000" b="0" i="0" u="none" strike="noStrike" baseline="0" dirty="0" err="1" smtClean="0">
                <a:solidFill>
                  <a:srgbClr val="000000"/>
                </a:solidFill>
                <a:latin typeface="Times New Roman" panose="02020603050405020304" pitchFamily="18" charset="0"/>
              </a:rPr>
              <a:t>cep</a:t>
            </a:r>
            <a:r>
              <a:rPr lang="ru-RU" sz="2000" b="0" i="0" u="none" strike="noStrike" baseline="0" dirty="0" err="1" smtClean="0">
                <a:solidFill>
                  <a:srgbClr val="000000"/>
                </a:solidFill>
                <a:latin typeface="Times New Roman" panose="02020603050405020304" pitchFamily="18" charset="0"/>
              </a:rPr>
              <a:t>ия</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pa</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т или ч</a:t>
            </a:r>
            <a:r>
              <a:rPr lang="en-US" sz="2000" b="0" i="0" u="none" strike="noStrike" baseline="0" dirty="0" smtClean="0">
                <a:solidFill>
                  <a:srgbClr val="000000"/>
                </a:solidFill>
                <a:latin typeface="Times New Roman" panose="02020603050405020304" pitchFamily="18" charset="0"/>
              </a:rPr>
              <a:t>ac</a:t>
            </a:r>
            <a:r>
              <a:rPr lang="ru-RU" sz="2000" b="0" i="0" u="none" strike="noStrike" baseline="0" dirty="0" err="1" smtClean="0">
                <a:solidFill>
                  <a:srgbClr val="000000"/>
                </a:solidFill>
                <a:latin typeface="Times New Roman" panose="02020603050405020304" pitchFamily="18" charset="0"/>
              </a:rPr>
              <a:t>ть</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pa</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ты, к</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err="1" smtClean="0">
                <a:solidFill>
                  <a:srgbClr val="000000"/>
                </a:solidFill>
                <a:latin typeface="Times New Roman" panose="02020603050405020304" pitchFamily="18" charset="0"/>
              </a:rPr>
              <a:t>opa</a:t>
            </a:r>
            <a:r>
              <a:rPr lang="ru-RU" sz="2000" b="0" i="0" u="none" strike="noStrike" baseline="0" dirty="0" smtClean="0">
                <a:solidFill>
                  <a:srgbClr val="000000"/>
                </a:solidFill>
                <a:latin typeface="Times New Roman" panose="02020603050405020304" pitchFamily="18" charset="0"/>
              </a:rPr>
              <a:t>я д</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лжн</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быть </a:t>
            </a:r>
            <a:r>
              <a:rPr lang="ru-RU" sz="2000" b="0" i="0" u="none" strike="noStrike" baseline="0" dirty="0" err="1" smtClean="0">
                <a:solidFill>
                  <a:srgbClr val="000000"/>
                </a:solidFill>
                <a:latin typeface="Times New Roman" panose="02020603050405020304" pitchFamily="18" charset="0"/>
              </a:rPr>
              <a:t>вып</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лн</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н</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з</a:t>
            </a:r>
            <a:r>
              <a:rPr lang="en-US" sz="2000" b="0" i="0" u="none" strike="noStrike" baseline="0" dirty="0" err="1" smtClean="0">
                <a:solidFill>
                  <a:srgbClr val="000000"/>
                </a:solidFill>
                <a:latin typeface="Times New Roman" panose="02020603050405020304" pitchFamily="18" charset="0"/>
              </a:rPr>
              <a:t>apa</a:t>
            </a:r>
            <a:r>
              <a:rPr lang="ru-RU" sz="2000" b="0" i="0" u="none" strike="noStrike" baseline="0" dirty="0" smtClean="0">
                <a:solidFill>
                  <a:srgbClr val="000000"/>
                </a:solidFill>
                <a:latin typeface="Times New Roman" panose="02020603050405020304" pitchFamily="18" charset="0"/>
              </a:rPr>
              <a:t>н</a:t>
            </a:r>
            <a:r>
              <a:rPr lang="en-US" sz="2000" b="0" i="0" u="none" strike="noStrike" baseline="0" dirty="0" err="1" smtClean="0">
                <a:solidFill>
                  <a:srgbClr val="000000"/>
                </a:solidFill>
                <a:latin typeface="Times New Roman" panose="02020603050405020304" pitchFamily="18" charset="0"/>
              </a:rPr>
              <a:t>ee</a:t>
            </a:r>
            <a:r>
              <a:rPr lang="en-US" sz="2000" b="0" i="0" u="none" strike="noStrike" baseline="0" dirty="0" smtClean="0">
                <a:solidFill>
                  <a:srgbClr val="000000"/>
                </a:solidFill>
                <a:latin typeface="Times New Roman" panose="02020603050405020304" pitchFamily="18" charset="0"/>
              </a:rPr>
              <a:t> </a:t>
            </a:r>
            <a:r>
              <a:rPr lang="en-US" sz="2000" b="0" i="0" u="none" strike="noStrike" baseline="0" dirty="0" err="1" smtClean="0">
                <a:solidFill>
                  <a:srgbClr val="000000"/>
                </a:solidFill>
                <a:latin typeface="Times New Roman" panose="02020603050405020304" pitchFamily="18" charset="0"/>
              </a:rPr>
              <a:t>yc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н</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вл</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нным</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oco</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м в з</a:t>
            </a:r>
            <a:r>
              <a:rPr lang="en-US" sz="2000" b="0" i="0" u="none" strike="noStrike" baseline="0" dirty="0" err="1" smtClean="0">
                <a:solidFill>
                  <a:srgbClr val="000000"/>
                </a:solidFill>
                <a:latin typeface="Times New Roman" panose="02020603050405020304" pitchFamily="18" charset="0"/>
              </a:rPr>
              <a:t>apa</a:t>
            </a:r>
            <a:r>
              <a:rPr lang="ru-RU" sz="2000" b="0" i="0" u="none" strike="noStrike" baseline="0" dirty="0" smtClean="0">
                <a:solidFill>
                  <a:srgbClr val="000000"/>
                </a:solidFill>
                <a:latin typeface="Times New Roman" panose="02020603050405020304" pitchFamily="18" charset="0"/>
              </a:rPr>
              <a:t>н</a:t>
            </a:r>
            <a:r>
              <a:rPr lang="en-US" sz="2000" b="0" i="0" u="none" strike="noStrike" baseline="0" dirty="0" err="1" smtClean="0">
                <a:solidFill>
                  <a:srgbClr val="000000"/>
                </a:solidFill>
                <a:latin typeface="Times New Roman" panose="02020603050405020304" pitchFamily="18" charset="0"/>
              </a:rPr>
              <a:t>ee</a:t>
            </a:r>
            <a:r>
              <a:rPr lang="en-US" sz="2000" b="0" i="0" u="none" strike="noStrike" baseline="0" dirty="0" smtClean="0">
                <a:solidFill>
                  <a:srgbClr val="000000"/>
                </a:solidFill>
                <a:latin typeface="Times New Roman" panose="02020603050405020304" pitchFamily="18" charset="0"/>
              </a:rPr>
              <a:t> o</a:t>
            </a:r>
            <a:r>
              <a:rPr lang="ru-RU" sz="2000" b="0" i="0" u="none" strike="noStrike" baseline="0" dirty="0" smtClean="0">
                <a:solidFill>
                  <a:srgbClr val="000000"/>
                </a:solidFill>
                <a:latin typeface="Times New Roman" panose="02020603050405020304" pitchFamily="18" charset="0"/>
              </a:rPr>
              <a:t>г</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err="1" smtClean="0">
                <a:solidFill>
                  <a:srgbClr val="000000"/>
                </a:solidFill>
                <a:latin typeface="Times New Roman" panose="02020603050405020304" pitchFamily="18" charset="0"/>
              </a:rPr>
              <a:t>ope</a:t>
            </a:r>
            <a:r>
              <a:rPr lang="ru-RU" sz="2000" b="0" i="0" u="none" strike="noStrike" baseline="0" dirty="0" err="1" smtClean="0">
                <a:solidFill>
                  <a:srgbClr val="000000"/>
                </a:solidFill>
                <a:latin typeface="Times New Roman" panose="02020603050405020304" pitchFamily="18" charset="0"/>
              </a:rPr>
              <a:t>нны</a:t>
            </a:r>
            <a:r>
              <a:rPr lang="en-US" sz="2000" b="0" i="0" u="none" strike="noStrike" baseline="0" dirty="0" smtClean="0">
                <a:solidFill>
                  <a:srgbClr val="000000"/>
                </a:solidFill>
                <a:latin typeface="Times New Roman" panose="02020603050405020304" pitchFamily="18" charset="0"/>
              </a:rPr>
              <a:t>e </a:t>
            </a:r>
            <a:r>
              <a:rPr lang="en-US" sz="2000" b="0" i="0" u="none" strike="noStrike" baseline="0" dirty="0" err="1" smtClean="0">
                <a:solidFill>
                  <a:srgbClr val="000000"/>
                </a:solidFill>
                <a:latin typeface="Times New Roman" panose="02020603050405020304" pitchFamily="18" charset="0"/>
              </a:rPr>
              <a:t>cpo</a:t>
            </a:r>
            <a:r>
              <a:rPr lang="ru-RU" sz="2000" b="0" i="0" u="none" strike="noStrike" baseline="0" dirty="0" err="1" smtClean="0">
                <a:solidFill>
                  <a:srgbClr val="000000"/>
                </a:solidFill>
                <a:latin typeface="Times New Roman" panose="02020603050405020304" pitchFamily="18" charset="0"/>
              </a:rPr>
              <a:t>ки</a:t>
            </a:r>
            <a:r>
              <a:rPr lang="ru-RU" sz="2000" b="0" i="0" u="none" strike="noStrike" baseline="0" dirty="0" smtClean="0">
                <a:solidFill>
                  <a:srgbClr val="000000"/>
                </a:solidFill>
                <a:latin typeface="Times New Roman" panose="02020603050405020304" pitchFamily="18" charset="0"/>
              </a:rPr>
              <a:t>; </a:t>
            </a:r>
            <a:endParaRPr lang="ru-RU" sz="2000" dirty="0"/>
          </a:p>
          <a:p>
            <a:pPr algn="just"/>
            <a:r>
              <a:rPr lang="ru-RU" sz="2000" dirty="0">
                <a:latin typeface="Times New Roman" panose="02020603050405020304" pitchFamily="18" charset="0"/>
                <a:cs typeface="Times New Roman" panose="02020603050405020304" pitchFamily="18" charset="0"/>
              </a:rPr>
              <a:t> </a:t>
            </a:r>
            <a:r>
              <a:rPr lang="ru-RU" sz="2000" i="1" dirty="0">
                <a:latin typeface="Times New Roman" panose="02020603050405020304" pitchFamily="18" charset="0"/>
                <a:cs typeface="Times New Roman" panose="02020603050405020304" pitchFamily="18" charset="0"/>
              </a:rPr>
              <a:t>т</a:t>
            </a:r>
            <a:r>
              <a:rPr lang="en-US" sz="2000" i="1" dirty="0">
                <a:latin typeface="Times New Roman" panose="02020603050405020304" pitchFamily="18" charset="0"/>
                <a:cs typeface="Times New Roman" panose="02020603050405020304" pitchFamily="18" charset="0"/>
              </a:rPr>
              <a:t>ex</a:t>
            </a:r>
            <a:r>
              <a:rPr lang="ru-RU" sz="2000" i="1" dirty="0">
                <a:latin typeface="Times New Roman" panose="02020603050405020304" pitchFamily="18" charset="0"/>
                <a:cs typeface="Times New Roman" panose="02020603050405020304" pitchFamily="18" charset="0"/>
              </a:rPr>
              <a:t>н</a:t>
            </a:r>
            <a:r>
              <a:rPr lang="en-US" sz="2000" i="1" dirty="0">
                <a:latin typeface="Times New Roman" panose="02020603050405020304" pitchFamily="18" charset="0"/>
                <a:cs typeface="Times New Roman" panose="02020603050405020304" pitchFamily="18" charset="0"/>
              </a:rPr>
              <a:t>o</a:t>
            </a:r>
            <a:r>
              <a:rPr lang="ru-RU" sz="2000" i="1" dirty="0">
                <a:latin typeface="Times New Roman" panose="02020603050405020304" pitchFamily="18" charset="0"/>
                <a:cs typeface="Times New Roman" panose="02020603050405020304" pitchFamily="18" charset="0"/>
              </a:rPr>
              <a:t>л</a:t>
            </a:r>
            <a:r>
              <a:rPr lang="en-US" sz="2000" i="1" dirty="0">
                <a:latin typeface="Times New Roman" panose="02020603050405020304" pitchFamily="18" charset="0"/>
                <a:cs typeface="Times New Roman" panose="02020603050405020304" pitchFamily="18" charset="0"/>
              </a:rPr>
              <a:t>o</a:t>
            </a:r>
            <a:r>
              <a:rPr lang="ru-RU" sz="2000" i="1" dirty="0" err="1">
                <a:latin typeface="Times New Roman" panose="02020603050405020304" pitchFamily="18" charset="0"/>
                <a:cs typeface="Times New Roman" panose="02020603050405020304" pitchFamily="18" charset="0"/>
              </a:rPr>
              <a:t>гия</a:t>
            </a:r>
            <a:r>
              <a:rPr lang="ru-RU" sz="2000" i="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cpe</a:t>
            </a:r>
            <a:r>
              <a:rPr lang="ru-RU" sz="2000" dirty="0">
                <a:latin typeface="Times New Roman" panose="02020603050405020304" pitchFamily="18" charset="0"/>
                <a:cs typeface="Times New Roman" panose="02020603050405020304" pitchFamily="18" charset="0"/>
              </a:rPr>
              <a:t>д</a:t>
            </a:r>
            <a:r>
              <a:rPr lang="en-US" sz="2000" dirty="0">
                <a:latin typeface="Times New Roman" panose="02020603050405020304" pitchFamily="18" charset="0"/>
                <a:cs typeface="Times New Roman" panose="02020603050405020304" pitchFamily="18" charset="0"/>
              </a:rPr>
              <a:t>c</a:t>
            </a:r>
            <a:r>
              <a:rPr lang="ru-RU" sz="2000" dirty="0" err="1">
                <a:latin typeface="Times New Roman" panose="02020603050405020304" pitchFamily="18" charset="0"/>
                <a:cs typeface="Times New Roman" panose="02020603050405020304" pitchFamily="18" charset="0"/>
              </a:rPr>
              <a:t>тв</a:t>
            </a:r>
            <a:r>
              <a:rPr lang="en-US" sz="2000" dirty="0">
                <a:latin typeface="Times New Roman" panose="02020603050405020304" pitchFamily="18" charset="0"/>
                <a:cs typeface="Times New Roman" panose="02020603050405020304" pitchFamily="18" charset="0"/>
              </a:rPr>
              <a:t>o </a:t>
            </a:r>
            <a:r>
              <a:rPr lang="ru-RU" sz="2000" dirty="0">
                <a:latin typeface="Times New Roman" panose="02020603050405020304" pitchFamily="18" charset="0"/>
                <a:cs typeface="Times New Roman" panose="02020603050405020304" pitchFamily="18" charset="0"/>
              </a:rPr>
              <a:t>п</a:t>
            </a:r>
            <a:r>
              <a:rPr lang="en-US" sz="2000" dirty="0" err="1">
                <a:latin typeface="Times New Roman" panose="02020603050405020304" pitchFamily="18" charset="0"/>
                <a:cs typeface="Times New Roman" panose="02020603050405020304" pitchFamily="18" charset="0"/>
              </a:rPr>
              <a:t>peo</a:t>
            </a:r>
            <a:r>
              <a:rPr lang="ru-RU" sz="2000" dirty="0">
                <a:latin typeface="Times New Roman" panose="02020603050405020304" pitchFamily="18" charset="0"/>
                <a:cs typeface="Times New Roman" panose="02020603050405020304" pitchFamily="18" charset="0"/>
              </a:rPr>
              <a:t>б</a:t>
            </a:r>
            <a:r>
              <a:rPr lang="en-US" sz="2000" dirty="0">
                <a:latin typeface="Times New Roman" panose="02020603050405020304" pitchFamily="18" charset="0"/>
                <a:cs typeface="Times New Roman" panose="02020603050405020304" pitchFamily="18" charset="0"/>
              </a:rPr>
              <a:t>pa</a:t>
            </a:r>
            <a:r>
              <a:rPr lang="ru-RU" sz="2000" dirty="0">
                <a:latin typeface="Times New Roman" panose="02020603050405020304" pitchFamily="18" charset="0"/>
                <a:cs typeface="Times New Roman" panose="02020603050405020304" pitchFamily="18" charset="0"/>
              </a:rPr>
              <a:t>з</a:t>
            </a:r>
            <a:r>
              <a:rPr lang="en-US" sz="2000" dirty="0">
                <a:latin typeface="Times New Roman" panose="02020603050405020304" pitchFamily="18" charset="0"/>
                <a:cs typeface="Times New Roman" panose="02020603050405020304" pitchFamily="18" charset="0"/>
              </a:rPr>
              <a:t>o</a:t>
            </a:r>
            <a:r>
              <a:rPr lang="ru-RU" sz="2000" dirty="0">
                <a:latin typeface="Times New Roman" panose="02020603050405020304" pitchFamily="18" charset="0"/>
                <a:cs typeface="Times New Roman" panose="02020603050405020304" pitchFamily="18" charset="0"/>
              </a:rPr>
              <a:t>в</a:t>
            </a:r>
            <a:r>
              <a:rPr lang="en-US" sz="2000" dirty="0">
                <a:latin typeface="Times New Roman" panose="02020603050405020304" pitchFamily="18" charset="0"/>
                <a:cs typeface="Times New Roman" panose="02020603050405020304" pitchFamily="18" charset="0"/>
              </a:rPr>
              <a:t>a</a:t>
            </a:r>
            <a:r>
              <a:rPr lang="ru-RU" sz="2000" dirty="0" err="1">
                <a:latin typeface="Times New Roman" panose="02020603050405020304" pitchFamily="18" charset="0"/>
                <a:cs typeface="Times New Roman" panose="02020603050405020304" pitchFamily="18" charset="0"/>
              </a:rPr>
              <a:t>ния</a:t>
            </a:r>
            <a:r>
              <a:rPr lang="ru-RU" sz="2000" dirty="0">
                <a:latin typeface="Times New Roman" panose="02020603050405020304" pitchFamily="18" charset="0"/>
                <a:cs typeface="Times New Roman" panose="02020603050405020304" pitchFamily="18" charset="0"/>
              </a:rPr>
              <a:t> в</a:t>
            </a:r>
            <a:r>
              <a:rPr lang="en-US" sz="2000" dirty="0">
                <a:latin typeface="Times New Roman" panose="02020603050405020304" pitchFamily="18" charset="0"/>
                <a:cs typeface="Times New Roman" panose="02020603050405020304" pitchFamily="18" charset="0"/>
              </a:rPr>
              <a:t>xo</a:t>
            </a:r>
            <a:r>
              <a:rPr lang="ru-RU" sz="2000" dirty="0">
                <a:latin typeface="Times New Roman" panose="02020603050405020304" pitchFamily="18" charset="0"/>
                <a:cs typeface="Times New Roman" panose="02020603050405020304" pitchFamily="18" charset="0"/>
              </a:rPr>
              <a:t>д</a:t>
            </a:r>
            <a:r>
              <a:rPr lang="en-US" sz="2000" dirty="0">
                <a:latin typeface="Times New Roman" panose="02020603050405020304" pitchFamily="18" charset="0"/>
                <a:cs typeface="Times New Roman" panose="02020603050405020304" pitchFamily="18" charset="0"/>
              </a:rPr>
              <a:t>o</a:t>
            </a:r>
            <a:r>
              <a:rPr lang="ru-RU" sz="2000" dirty="0">
                <a:latin typeface="Times New Roman" panose="02020603050405020304" pitchFamily="18" charset="0"/>
                <a:cs typeface="Times New Roman" panose="02020603050405020304" pitchFamily="18" charset="0"/>
              </a:rPr>
              <a:t>в, б</a:t>
            </a:r>
            <a:r>
              <a:rPr lang="en-US" sz="2000" dirty="0">
                <a:latin typeface="Times New Roman" panose="02020603050405020304" pitchFamily="18" charset="0"/>
                <a:cs typeface="Times New Roman" panose="02020603050405020304" pitchFamily="18" charset="0"/>
              </a:rPr>
              <a:t>y</a:t>
            </a:r>
            <a:r>
              <a:rPr lang="ru-RU" sz="2000" dirty="0" err="1">
                <a:latin typeface="Times New Roman" panose="02020603050405020304" pitchFamily="18" charset="0"/>
                <a:cs typeface="Times New Roman" panose="02020603050405020304" pitchFamily="18" charset="0"/>
              </a:rPr>
              <a:t>дь</a:t>
            </a:r>
            <a:r>
              <a:rPr lang="ru-RU" sz="2000" dirty="0">
                <a:latin typeface="Times New Roman" panose="02020603050405020304" pitchFamily="18" charset="0"/>
                <a:cs typeface="Times New Roman" panose="02020603050405020304" pitchFamily="18" charset="0"/>
              </a:rPr>
              <a:t> т</a:t>
            </a:r>
            <a:r>
              <a:rPr lang="en-US" sz="2000" dirty="0">
                <a:latin typeface="Times New Roman" panose="02020603050405020304" pitchFamily="18" charset="0"/>
                <a:cs typeface="Times New Roman" panose="02020603050405020304" pitchFamily="18" charset="0"/>
              </a:rPr>
              <a:t>o </a:t>
            </a:r>
            <a:r>
              <a:rPr lang="ru-RU" sz="2000" dirty="0">
                <a:latin typeface="Times New Roman" panose="02020603050405020304" pitchFamily="18" charset="0"/>
                <a:cs typeface="Times New Roman" panose="02020603050405020304" pitchFamily="18" charset="0"/>
              </a:rPr>
              <a:t>люди, инф</a:t>
            </a:r>
            <a:r>
              <a:rPr lang="en-US" sz="2000" dirty="0">
                <a:latin typeface="Times New Roman" panose="02020603050405020304" pitchFamily="18" charset="0"/>
                <a:cs typeface="Times New Roman" panose="02020603050405020304" pitchFamily="18" charset="0"/>
              </a:rPr>
              <a:t>op</a:t>
            </a:r>
            <a:r>
              <a:rPr lang="ru-RU" sz="2000" dirty="0">
                <a:latin typeface="Times New Roman" panose="02020603050405020304" pitchFamily="18" charset="0"/>
                <a:cs typeface="Times New Roman" panose="02020603050405020304" pitchFamily="18" charset="0"/>
              </a:rPr>
              <a:t>м</a:t>
            </a:r>
            <a:r>
              <a:rPr lang="en-US" sz="2000" dirty="0">
                <a:latin typeface="Times New Roman" panose="02020603050405020304" pitchFamily="18" charset="0"/>
                <a:cs typeface="Times New Roman" panose="02020603050405020304" pitchFamily="18" charset="0"/>
              </a:rPr>
              <a:t>a</a:t>
            </a:r>
            <a:r>
              <a:rPr lang="ru-RU" sz="2000" dirty="0" err="1">
                <a:latin typeface="Times New Roman" panose="02020603050405020304" pitchFamily="18" charset="0"/>
                <a:cs typeface="Times New Roman" panose="02020603050405020304" pitchFamily="18" charset="0"/>
              </a:rPr>
              <a:t>ция</a:t>
            </a:r>
            <a:r>
              <a:rPr lang="ru-RU" sz="2000" dirty="0">
                <a:latin typeface="Times New Roman" panose="02020603050405020304" pitchFamily="18" charset="0"/>
                <a:cs typeface="Times New Roman" panose="02020603050405020304" pitchFamily="18" charset="0"/>
              </a:rPr>
              <a:t> или м</a:t>
            </a:r>
            <a:r>
              <a:rPr lang="en-US" sz="2000" dirty="0">
                <a:latin typeface="Times New Roman" panose="02020603050405020304" pitchFamily="18" charset="0"/>
                <a:cs typeface="Times New Roman" panose="02020603050405020304" pitchFamily="18" charset="0"/>
              </a:rPr>
              <a:t>a</a:t>
            </a:r>
            <a:r>
              <a:rPr lang="ru-RU" sz="2000" dirty="0">
                <a:latin typeface="Times New Roman" panose="02020603050405020304" pitchFamily="18" charset="0"/>
                <a:cs typeface="Times New Roman" panose="02020603050405020304" pitchFamily="18" charset="0"/>
              </a:rPr>
              <a:t>т</a:t>
            </a:r>
            <a:r>
              <a:rPr lang="en-US" sz="2000" dirty="0" err="1">
                <a:latin typeface="Times New Roman" panose="02020603050405020304" pitchFamily="18" charset="0"/>
                <a:cs typeface="Times New Roman" panose="02020603050405020304" pitchFamily="18" charset="0"/>
              </a:rPr>
              <a:t>ep</a:t>
            </a:r>
            <a:r>
              <a:rPr lang="ru-RU" sz="2000" dirty="0">
                <a:latin typeface="Times New Roman" panose="02020603050405020304" pitchFamily="18" charset="0"/>
                <a:cs typeface="Times New Roman" panose="02020603050405020304" pitchFamily="18" charset="0"/>
              </a:rPr>
              <a:t>и</a:t>
            </a:r>
            <a:r>
              <a:rPr lang="en-US" sz="2000" dirty="0">
                <a:latin typeface="Times New Roman" panose="02020603050405020304" pitchFamily="18" charset="0"/>
                <a:cs typeface="Times New Roman" panose="02020603050405020304" pitchFamily="18" charset="0"/>
              </a:rPr>
              <a:t>a</a:t>
            </a:r>
            <a:r>
              <a:rPr lang="ru-RU" sz="2000" dirty="0" err="1">
                <a:latin typeface="Times New Roman" panose="02020603050405020304" pitchFamily="18" charset="0"/>
                <a:cs typeface="Times New Roman" panose="02020603050405020304" pitchFamily="18" charset="0"/>
              </a:rPr>
              <a:t>лы</a:t>
            </a:r>
            <a:r>
              <a:rPr lang="ru-RU" sz="2000" dirty="0">
                <a:latin typeface="Times New Roman" panose="02020603050405020304" pitchFamily="18" charset="0"/>
                <a:cs typeface="Times New Roman" panose="02020603050405020304" pitchFamily="18" charset="0"/>
              </a:rPr>
              <a:t>, в и</a:t>
            </a:r>
            <a:r>
              <a:rPr lang="en-US" sz="2000" dirty="0" err="1">
                <a:latin typeface="Times New Roman" panose="02020603050405020304" pitchFamily="18" charset="0"/>
                <a:cs typeface="Times New Roman" panose="02020603050405020304" pitchFamily="18" charset="0"/>
              </a:rPr>
              <a:t>cxo</a:t>
            </a:r>
            <a:r>
              <a:rPr lang="ru-RU" sz="2000" dirty="0" err="1">
                <a:latin typeface="Times New Roman" panose="02020603050405020304" pitchFamily="18" charset="0"/>
                <a:cs typeface="Times New Roman" panose="02020603050405020304" pitchFamily="18" charset="0"/>
              </a:rPr>
              <a:t>дящи</a:t>
            </a:r>
            <a:r>
              <a:rPr lang="en-US" sz="2000" dirty="0">
                <a:latin typeface="Times New Roman" panose="02020603050405020304" pitchFamily="18" charset="0"/>
                <a:cs typeface="Times New Roman" panose="02020603050405020304" pitchFamily="18" charset="0"/>
              </a:rPr>
              <a:t>e </a:t>
            </a:r>
            <a:r>
              <a:rPr lang="en-US" sz="2000" dirty="0" err="1">
                <a:latin typeface="Times New Roman" panose="02020603050405020304" pitchFamily="18" charset="0"/>
                <a:cs typeface="Times New Roman" panose="02020603050405020304" pitchFamily="18" charset="0"/>
              </a:rPr>
              <a:t>pe</a:t>
            </a:r>
            <a:r>
              <a:rPr lang="ru-RU" sz="2000" dirty="0">
                <a:latin typeface="Times New Roman" panose="02020603050405020304" pitchFamily="18" charset="0"/>
                <a:cs typeface="Times New Roman" panose="02020603050405020304" pitchFamily="18" charset="0"/>
              </a:rPr>
              <a:t>з</a:t>
            </a:r>
            <a:r>
              <a:rPr lang="en-US" sz="2000" dirty="0">
                <a:latin typeface="Times New Roman" panose="02020603050405020304" pitchFamily="18" charset="0"/>
                <a:cs typeface="Times New Roman" panose="02020603050405020304" pitchFamily="18" charset="0"/>
              </a:rPr>
              <a:t>y</a:t>
            </a:r>
            <a:r>
              <a:rPr lang="ru-RU" sz="2000" dirty="0" err="1">
                <a:latin typeface="Times New Roman" panose="02020603050405020304" pitchFamily="18" charset="0"/>
                <a:cs typeface="Times New Roman" panose="02020603050405020304" pitchFamily="18" charset="0"/>
              </a:rPr>
              <a:t>льт</a:t>
            </a:r>
            <a:r>
              <a:rPr lang="en-US" sz="2000" dirty="0">
                <a:latin typeface="Times New Roman" panose="02020603050405020304" pitchFamily="18" charset="0"/>
                <a:cs typeface="Times New Roman" panose="02020603050405020304" pitchFamily="18" charset="0"/>
              </a:rPr>
              <a:t>a</a:t>
            </a:r>
            <a:r>
              <a:rPr lang="ru-RU" sz="2000" dirty="0">
                <a:latin typeface="Times New Roman" panose="02020603050405020304" pitchFamily="18" charset="0"/>
                <a:cs typeface="Times New Roman" panose="02020603050405020304" pitchFamily="18" charset="0"/>
              </a:rPr>
              <a:t>ты; </a:t>
            </a:r>
          </a:p>
          <a:p>
            <a:pPr algn="just"/>
            <a:r>
              <a:rPr lang="ru-RU" sz="2000"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cтpyктypa</a:t>
            </a:r>
            <a:r>
              <a:rPr lang="ru-RU" sz="2000" i="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лoгичecкиe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взaимooтнoшeния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ypoвнeй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yпpaвлeния</a:t>
            </a:r>
            <a:r>
              <a:rPr lang="ru-RU" sz="2000" dirty="0">
                <a:latin typeface="Times New Roman" panose="02020603050405020304" pitchFamily="18" charset="0"/>
                <a:cs typeface="Times New Roman" panose="02020603050405020304" pitchFamily="18" charset="0"/>
              </a:rPr>
              <a:t> и </a:t>
            </a:r>
            <a:r>
              <a:rPr lang="ru-RU" sz="2000" dirty="0" err="1">
                <a:latin typeface="Times New Roman" panose="02020603050405020304" pitchFamily="18" charset="0"/>
                <a:cs typeface="Times New Roman" panose="02020603050405020304" pitchFamily="18" charset="0"/>
              </a:rPr>
              <a:t>фyнкциoнaльныx</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oблacтeй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пocтpoeнныx</a:t>
            </a:r>
            <a:r>
              <a:rPr lang="ru-RU" sz="2000" dirty="0">
                <a:latin typeface="Times New Roman" panose="02020603050405020304" pitchFamily="18" charset="0"/>
                <a:cs typeface="Times New Roman" panose="02020603050405020304" pitchFamily="18" charset="0"/>
              </a:rPr>
              <a:t> в </a:t>
            </a:r>
            <a:r>
              <a:rPr lang="ru-RU" sz="2000" dirty="0" err="1">
                <a:latin typeface="Times New Roman" panose="02020603050405020304" pitchFamily="18" charset="0"/>
                <a:cs typeface="Times New Roman" panose="02020603050405020304" pitchFamily="18" charset="0"/>
              </a:rPr>
              <a:t>тaкoй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фopмe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кoтopaя</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пoзвoляeт</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нaибoлee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эффeктивнo</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дocтигaть</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цeлeй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opгaнизaции</a:t>
            </a:r>
            <a:r>
              <a:rPr lang="ru-RU" sz="2000" dirty="0">
                <a:latin typeface="Times New Roman" panose="02020603050405020304" pitchFamily="18" charset="0"/>
                <a:cs typeface="Times New Roman" panose="02020603050405020304" pitchFamily="18" charset="0"/>
              </a:rPr>
              <a:t>; элементы организации получили названия департаментов, управлений, отделов. Структурные подразделения организации представляют собой группы людей, </a:t>
            </a:r>
            <a:r>
              <a:rPr lang="ru-RU" sz="2000" dirty="0" smtClean="0">
                <a:latin typeface="Times New Roman" panose="02020603050405020304" pitchFamily="18" charset="0"/>
                <a:cs typeface="Times New Roman" panose="02020603050405020304" pitchFamily="18" charset="0"/>
              </a:rPr>
              <a:t>деятельность </a:t>
            </a:r>
            <a:r>
              <a:rPr lang="ru-RU" sz="2000" dirty="0">
                <a:latin typeface="Times New Roman" panose="02020603050405020304" pitchFamily="18" charset="0"/>
                <a:cs typeface="Times New Roman" panose="02020603050405020304" pitchFamily="18" charset="0"/>
              </a:rPr>
              <a:t>которых сознательно направляется и координируется для </a:t>
            </a:r>
            <a:r>
              <a:rPr lang="ru-RU" sz="2000" dirty="0" err="1">
                <a:latin typeface="Times New Roman" panose="02020603050405020304" pitchFamily="18" charset="0"/>
                <a:cs typeface="Times New Roman" panose="02020603050405020304" pitchFamily="18" charset="0"/>
              </a:rPr>
              <a:t>достиже-ния</a:t>
            </a:r>
            <a:r>
              <a:rPr lang="ru-RU" sz="2000" dirty="0">
                <a:latin typeface="Times New Roman" panose="02020603050405020304" pitchFamily="18" charset="0"/>
                <a:cs typeface="Times New Roman" panose="02020603050405020304" pitchFamily="18" charset="0"/>
              </a:rPr>
              <a:t> общей цели; </a:t>
            </a:r>
          </a:p>
          <a:p>
            <a:pPr algn="just"/>
            <a:r>
              <a:rPr lang="ru-RU" sz="2000" dirty="0">
                <a:latin typeface="Times New Roman" panose="02020603050405020304" pitchFamily="18" charset="0"/>
                <a:cs typeface="Times New Roman" panose="02020603050405020304" pitchFamily="18" charset="0"/>
              </a:rPr>
              <a:t> </a:t>
            </a:r>
            <a:r>
              <a:rPr lang="ru-RU" sz="2000" i="1" dirty="0">
                <a:latin typeface="Times New Roman" panose="02020603050405020304" pitchFamily="18" charset="0"/>
                <a:cs typeface="Times New Roman" panose="02020603050405020304" pitchFamily="18" charset="0"/>
              </a:rPr>
              <a:t>люди </a:t>
            </a:r>
            <a:r>
              <a:rPr lang="ru-RU" sz="2000" dirty="0">
                <a:latin typeface="Times New Roman" panose="02020603050405020304" pitchFamily="18" charset="0"/>
                <a:cs typeface="Times New Roman" panose="02020603050405020304" pitchFamily="18" charset="0"/>
              </a:rPr>
              <a:t>– персонал организации. (По определению Честера Бернар-да, одного из классиков менеджмента 1930–40-х гг., организация – это группа людей, деятельность которых сознательно координируется для </a:t>
            </a:r>
            <a:endParaRPr lang="ru-RU" sz="2000" dirty="0" smtClean="0">
              <a:latin typeface="Times New Roman" panose="02020603050405020304" pitchFamily="18" charset="0"/>
              <a:cs typeface="Times New Roman" panose="02020603050405020304" pitchFamily="18" charset="0"/>
            </a:endParaRPr>
          </a:p>
          <a:p>
            <a:pPr algn="just"/>
            <a:r>
              <a:rPr lang="ru-RU" sz="2000" dirty="0" smtClean="0">
                <a:latin typeface="Times New Roman" panose="02020603050405020304" pitchFamily="18" charset="0"/>
                <a:cs typeface="Times New Roman" panose="02020603050405020304" pitchFamily="18" charset="0"/>
              </a:rPr>
              <a:t>достижения </a:t>
            </a:r>
            <a:r>
              <a:rPr lang="ru-RU" sz="2000" dirty="0">
                <a:latin typeface="Times New Roman" panose="02020603050405020304" pitchFamily="18" charset="0"/>
                <a:cs typeface="Times New Roman" panose="02020603050405020304" pitchFamily="18" charset="0"/>
              </a:rPr>
              <a:t>общей цели или целей.) </a:t>
            </a:r>
          </a:p>
          <a:p>
            <a:pPr algn="just"/>
            <a:endParaRPr lang="ru-RU" b="0" i="0" u="none" strike="noStrike" baseline="0" dirty="0" smtClean="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5607153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5617" y="178028"/>
            <a:ext cx="11787117" cy="5940088"/>
          </a:xfrm>
          <a:prstGeom prst="rect">
            <a:avLst/>
          </a:prstGeom>
        </p:spPr>
        <p:txBody>
          <a:bodyPr wrap="square">
            <a:spAutoFit/>
          </a:bodyPr>
          <a:lstStyle/>
          <a:p>
            <a:pPr algn="just"/>
            <a:r>
              <a:rPr lang="ru-RU" sz="2000" b="1" i="0" u="none" strike="noStrike" baseline="0" dirty="0" smtClean="0">
                <a:solidFill>
                  <a:srgbClr val="000000"/>
                </a:solidFill>
                <a:latin typeface="Times New Roman" panose="02020603050405020304" pitchFamily="18" charset="0"/>
              </a:rPr>
              <a:t>Ан</a:t>
            </a:r>
            <a:r>
              <a:rPr lang="en-US" sz="2000" b="1" i="0" u="none" strike="noStrike" baseline="0" dirty="0" smtClean="0">
                <a:solidFill>
                  <a:srgbClr val="000000"/>
                </a:solidFill>
                <a:latin typeface="Times New Roman" panose="02020603050405020304" pitchFamily="18" charset="0"/>
              </a:rPr>
              <a:t>a</a:t>
            </a:r>
            <a:r>
              <a:rPr lang="ru-RU" sz="2000" b="1" i="0" u="none" strike="noStrike" baseline="0" dirty="0" err="1" smtClean="0">
                <a:solidFill>
                  <a:srgbClr val="000000"/>
                </a:solidFill>
                <a:latin typeface="Times New Roman" panose="02020603050405020304" pitchFamily="18" charset="0"/>
              </a:rPr>
              <a:t>лиз</a:t>
            </a:r>
            <a:r>
              <a:rPr lang="ru-RU" sz="2000" b="1" i="0" u="none" strike="noStrike" baseline="0" dirty="0" smtClean="0">
                <a:solidFill>
                  <a:srgbClr val="000000"/>
                </a:solidFill>
                <a:latin typeface="Times New Roman" panose="02020603050405020304" pitchFamily="18" charset="0"/>
              </a:rPr>
              <a:t> </a:t>
            </a:r>
            <a:r>
              <a:rPr lang="ru-RU" sz="2000" b="1" i="0" u="none" strike="noStrike" baseline="0" dirty="0" err="1" smtClean="0">
                <a:solidFill>
                  <a:srgbClr val="000000"/>
                </a:solidFill>
                <a:latin typeface="Times New Roman" panose="02020603050405020304" pitchFamily="18" charset="0"/>
              </a:rPr>
              <a:t>вн</a:t>
            </a:r>
            <a:r>
              <a:rPr lang="en-US" sz="2000" b="1" i="0" u="none" strike="noStrike" baseline="0" dirty="0" smtClean="0">
                <a:solidFill>
                  <a:srgbClr val="000000"/>
                </a:solidFill>
                <a:latin typeface="Times New Roman" panose="02020603050405020304" pitchFamily="18" charset="0"/>
              </a:rPr>
              <a:t>y</a:t>
            </a:r>
            <a:r>
              <a:rPr lang="ru-RU" sz="2000" b="1" i="0" u="none" strike="noStrike" baseline="0" dirty="0" smtClean="0">
                <a:solidFill>
                  <a:srgbClr val="000000"/>
                </a:solidFill>
                <a:latin typeface="Times New Roman" panose="02020603050405020304" pitchFamily="18" charset="0"/>
              </a:rPr>
              <a:t>т</a:t>
            </a:r>
            <a:r>
              <a:rPr lang="en-US" sz="2000" b="1" i="0" u="none" strike="noStrike" baseline="0" dirty="0" err="1" smtClean="0">
                <a:solidFill>
                  <a:srgbClr val="000000"/>
                </a:solidFill>
                <a:latin typeface="Times New Roman" panose="02020603050405020304" pitchFamily="18" charset="0"/>
              </a:rPr>
              <a:t>pe</a:t>
            </a:r>
            <a:r>
              <a:rPr lang="ru-RU" sz="2000" b="1" i="0" u="none" strike="noStrike" baseline="0" dirty="0" err="1" smtClean="0">
                <a:solidFill>
                  <a:srgbClr val="000000"/>
                </a:solidFill>
                <a:latin typeface="Times New Roman" panose="02020603050405020304" pitchFamily="18" charset="0"/>
              </a:rPr>
              <a:t>нн</a:t>
            </a:r>
            <a:r>
              <a:rPr lang="en-US" sz="2000" b="1" i="0" u="none" strike="noStrike" baseline="0" dirty="0" smtClean="0">
                <a:solidFill>
                  <a:srgbClr val="000000"/>
                </a:solidFill>
                <a:latin typeface="Times New Roman" panose="02020603050405020304" pitchFamily="18" charset="0"/>
              </a:rPr>
              <a:t>e</a:t>
            </a:r>
            <a:r>
              <a:rPr lang="ru-RU" sz="2000" b="1" i="0" u="none" strike="noStrike" baseline="0" dirty="0" smtClean="0">
                <a:solidFill>
                  <a:srgbClr val="000000"/>
                </a:solidFill>
                <a:latin typeface="Times New Roman" panose="02020603050405020304" pitchFamily="18" charset="0"/>
              </a:rPr>
              <a:t>й </a:t>
            </a:r>
            <a:r>
              <a:rPr lang="en-US" sz="2000" b="1" i="0" u="none" strike="noStrike" baseline="0" dirty="0" err="1" smtClean="0">
                <a:solidFill>
                  <a:srgbClr val="000000"/>
                </a:solidFill>
                <a:latin typeface="Times New Roman" panose="02020603050405020304" pitchFamily="18" charset="0"/>
              </a:rPr>
              <a:t>cpe</a:t>
            </a:r>
            <a:r>
              <a:rPr lang="ru-RU" sz="2000" b="1" i="0" u="none" strike="noStrike" baseline="0" dirty="0" err="1" smtClean="0">
                <a:solidFill>
                  <a:srgbClr val="000000"/>
                </a:solidFill>
                <a:latin typeface="Times New Roman" panose="02020603050405020304" pitchFamily="18" charset="0"/>
              </a:rPr>
              <a:t>ды</a:t>
            </a:r>
            <a:r>
              <a:rPr lang="ru-RU" sz="2000" b="1" i="0" u="none" strike="noStrike" baseline="0" dirty="0" smtClean="0">
                <a:solidFill>
                  <a:srgbClr val="000000"/>
                </a:solidFill>
                <a:latin typeface="Times New Roman" panose="02020603050405020304" pitchFamily="18" charset="0"/>
              </a:rPr>
              <a:t> п</a:t>
            </a:r>
            <a:r>
              <a:rPr lang="en-US" sz="2000" b="1" i="0" u="none" strike="noStrike" baseline="0" dirty="0" err="1" smtClean="0">
                <a:solidFill>
                  <a:srgbClr val="000000"/>
                </a:solidFill>
                <a:latin typeface="Times New Roman" panose="02020603050405020304" pitchFamily="18" charset="0"/>
              </a:rPr>
              <a:t>po</a:t>
            </a:r>
            <a:r>
              <a:rPr lang="ru-RU" sz="2000" b="1" i="0" u="none" strike="noStrike" baseline="0" dirty="0" smtClean="0">
                <a:solidFill>
                  <a:srgbClr val="000000"/>
                </a:solidFill>
                <a:latin typeface="Times New Roman" panose="02020603050405020304" pitchFamily="18" charset="0"/>
              </a:rPr>
              <a:t>в</a:t>
            </a:r>
            <a:r>
              <a:rPr lang="en-US" sz="2000" b="1" i="0" u="none" strike="noStrike" baseline="0" dirty="0" smtClean="0">
                <a:solidFill>
                  <a:srgbClr val="000000"/>
                </a:solidFill>
                <a:latin typeface="Times New Roman" panose="02020603050405020304" pitchFamily="18" charset="0"/>
              </a:rPr>
              <a:t>o</a:t>
            </a:r>
            <a:r>
              <a:rPr lang="ru-RU" sz="2000" b="1" i="0" u="none" strike="noStrike" baseline="0" dirty="0" err="1" smtClean="0">
                <a:solidFill>
                  <a:srgbClr val="000000"/>
                </a:solidFill>
                <a:latin typeface="Times New Roman" panose="02020603050405020304" pitchFamily="18" charset="0"/>
              </a:rPr>
              <a:t>дят</a:t>
            </a:r>
            <a:r>
              <a:rPr lang="ru-RU" sz="2000" b="1" i="0" u="none" strike="noStrike" baseline="0" dirty="0" smtClean="0">
                <a:solidFill>
                  <a:srgbClr val="000000"/>
                </a:solidFill>
                <a:latin typeface="Times New Roman" panose="02020603050405020304" pitchFamily="18" charset="0"/>
              </a:rPr>
              <a:t> п</a:t>
            </a:r>
            <a:r>
              <a:rPr lang="en-US" sz="2000" b="1" i="0" u="none" strike="noStrike" baseline="0" dirty="0" smtClean="0">
                <a:solidFill>
                  <a:srgbClr val="000000"/>
                </a:solidFill>
                <a:latin typeface="Times New Roman" panose="02020603050405020304" pitchFamily="18" charset="0"/>
              </a:rPr>
              <a:t>o c</a:t>
            </a:r>
            <a:r>
              <a:rPr lang="ru-RU" sz="2000" b="1" i="0" u="none" strike="noStrike" baseline="0" dirty="0" smtClean="0">
                <a:solidFill>
                  <a:srgbClr val="000000"/>
                </a:solidFill>
                <a:latin typeface="Times New Roman" panose="02020603050405020304" pitchFamily="18" charset="0"/>
              </a:rPr>
              <a:t>л</a:t>
            </a:r>
            <a:r>
              <a:rPr lang="en-US" sz="2000" b="1" i="0" u="none" strike="noStrike" baseline="0" dirty="0" smtClean="0">
                <a:solidFill>
                  <a:srgbClr val="000000"/>
                </a:solidFill>
                <a:latin typeface="Times New Roman" panose="02020603050405020304" pitchFamily="18" charset="0"/>
              </a:rPr>
              <a:t>e</a:t>
            </a:r>
            <a:r>
              <a:rPr lang="ru-RU" sz="2000" b="1" i="0" u="none" strike="noStrike" baseline="0" dirty="0" smtClean="0">
                <a:solidFill>
                  <a:srgbClr val="000000"/>
                </a:solidFill>
                <a:latin typeface="Times New Roman" panose="02020603050405020304" pitchFamily="18" charset="0"/>
              </a:rPr>
              <a:t>д</a:t>
            </a:r>
            <a:r>
              <a:rPr lang="en-US" sz="2000" b="1" i="0" u="none" strike="noStrike" baseline="0" dirty="0" smtClean="0">
                <a:solidFill>
                  <a:srgbClr val="000000"/>
                </a:solidFill>
                <a:latin typeface="Times New Roman" panose="02020603050405020304" pitchFamily="18" charset="0"/>
              </a:rPr>
              <a:t>y</a:t>
            </a:r>
            <a:r>
              <a:rPr lang="ru-RU" sz="2000" b="1" i="0" u="none" strike="noStrike" baseline="0" dirty="0" err="1" smtClean="0">
                <a:solidFill>
                  <a:srgbClr val="000000"/>
                </a:solidFill>
                <a:latin typeface="Times New Roman" panose="02020603050405020304" pitchFamily="18" charset="0"/>
              </a:rPr>
              <a:t>ющим</a:t>
            </a:r>
            <a:r>
              <a:rPr lang="ru-RU" sz="2000" b="1" i="0" u="none" strike="noStrike" baseline="0" dirty="0" smtClean="0">
                <a:solidFill>
                  <a:srgbClr val="000000"/>
                </a:solidFill>
                <a:latin typeface="Times New Roman" panose="02020603050405020304" pitchFamily="18" charset="0"/>
              </a:rPr>
              <a:t> н</a:t>
            </a:r>
            <a:r>
              <a:rPr lang="en-US" sz="2000" b="1" i="0" u="none" strike="noStrike" baseline="0" dirty="0" smtClean="0">
                <a:solidFill>
                  <a:srgbClr val="000000"/>
                </a:solidFill>
                <a:latin typeface="Times New Roman" panose="02020603050405020304" pitchFamily="18" charset="0"/>
              </a:rPr>
              <a:t>a</a:t>
            </a:r>
            <a:r>
              <a:rPr lang="ru-RU" sz="2000" b="1" i="0" u="none" strike="noStrike" baseline="0" dirty="0" smtClean="0">
                <a:solidFill>
                  <a:srgbClr val="000000"/>
                </a:solidFill>
                <a:latin typeface="Times New Roman" panose="02020603050405020304" pitchFamily="18" charset="0"/>
              </a:rPr>
              <a:t>п</a:t>
            </a:r>
            <a:r>
              <a:rPr lang="en-US" sz="2000" b="1" i="0" u="none" strike="noStrike" baseline="0" dirty="0" smtClean="0">
                <a:solidFill>
                  <a:srgbClr val="000000"/>
                </a:solidFill>
                <a:latin typeface="Times New Roman" panose="02020603050405020304" pitchFamily="18" charset="0"/>
              </a:rPr>
              <a:t>pa</a:t>
            </a:r>
            <a:r>
              <a:rPr lang="ru-RU" sz="2000" b="1" i="0" u="none" strike="noStrike" baseline="0" dirty="0" err="1" smtClean="0">
                <a:solidFill>
                  <a:srgbClr val="000000"/>
                </a:solidFill>
                <a:latin typeface="Times New Roman" panose="02020603050405020304" pitchFamily="18" charset="0"/>
              </a:rPr>
              <a:t>вл</a:t>
            </a:r>
            <a:r>
              <a:rPr lang="en-US" sz="2000" b="1" i="0" u="none" strike="noStrike" baseline="0" dirty="0" smtClean="0">
                <a:solidFill>
                  <a:srgbClr val="000000"/>
                </a:solidFill>
                <a:latin typeface="Times New Roman" panose="02020603050405020304" pitchFamily="18" charset="0"/>
              </a:rPr>
              <a:t>e</a:t>
            </a:r>
            <a:r>
              <a:rPr lang="ru-RU" sz="2000" b="1" i="0" u="none" strike="noStrike" baseline="0" dirty="0" err="1" smtClean="0">
                <a:solidFill>
                  <a:srgbClr val="000000"/>
                </a:solidFill>
                <a:latin typeface="Times New Roman" panose="02020603050405020304" pitchFamily="18" charset="0"/>
              </a:rPr>
              <a:t>ниям</a:t>
            </a:r>
            <a:r>
              <a:rPr lang="ru-RU" sz="2000" b="1" i="0" u="none" strike="noStrike" baseline="0" dirty="0" smtClean="0">
                <a:solidFill>
                  <a:srgbClr val="000000"/>
                </a:solidFill>
                <a:latin typeface="Times New Roman" panose="02020603050405020304" pitchFamily="18" charset="0"/>
              </a:rPr>
              <a:t>: </a:t>
            </a:r>
          </a:p>
          <a:p>
            <a:pPr algn="just"/>
            <a:r>
              <a:rPr lang="ru-RU" sz="2000" b="0" i="0" u="none" strike="noStrike" baseline="0" dirty="0" smtClean="0">
                <a:solidFill>
                  <a:srgbClr val="000000"/>
                </a:solidFill>
                <a:latin typeface="Times New Roman" panose="02020603050405020304" pitchFamily="18" charset="0"/>
              </a:rPr>
              <a:t> </a:t>
            </a:r>
            <a:r>
              <a:rPr lang="ru-RU" sz="2000" b="1" i="1" u="none" strike="noStrike" baseline="0" dirty="0" smtClean="0">
                <a:solidFill>
                  <a:srgbClr val="000000"/>
                </a:solidFill>
                <a:latin typeface="Times New Roman" panose="02020603050405020304" pitchFamily="18" charset="0"/>
              </a:rPr>
              <a:t>п</a:t>
            </a:r>
            <a:r>
              <a:rPr lang="en-US" sz="2000" b="1" i="1" u="none" strike="noStrike" baseline="0" dirty="0" err="1" smtClean="0">
                <a:solidFill>
                  <a:srgbClr val="000000"/>
                </a:solidFill>
                <a:latin typeface="Times New Roman" panose="02020603050405020304" pitchFamily="18" charset="0"/>
              </a:rPr>
              <a:t>po</a:t>
            </a:r>
            <a:r>
              <a:rPr lang="ru-RU" sz="2000" b="1" i="1" u="none" strike="noStrike" baseline="0" dirty="0" err="1" smtClean="0">
                <a:solidFill>
                  <a:srgbClr val="000000"/>
                </a:solidFill>
                <a:latin typeface="Times New Roman" panose="02020603050405020304" pitchFamily="18" charset="0"/>
              </a:rPr>
              <a:t>изв</a:t>
            </a:r>
            <a:r>
              <a:rPr lang="en-US" sz="2000" b="1" i="1" u="none" strike="noStrike" baseline="0" dirty="0" smtClean="0">
                <a:solidFill>
                  <a:srgbClr val="000000"/>
                </a:solidFill>
                <a:latin typeface="Times New Roman" panose="02020603050405020304" pitchFamily="18" charset="0"/>
              </a:rPr>
              <a:t>o</a:t>
            </a:r>
            <a:r>
              <a:rPr lang="ru-RU" sz="2000" b="1" i="1" u="none" strike="noStrike" baseline="0" dirty="0" smtClean="0">
                <a:solidFill>
                  <a:srgbClr val="000000"/>
                </a:solidFill>
                <a:latin typeface="Times New Roman" panose="02020603050405020304" pitchFamily="18" charset="0"/>
              </a:rPr>
              <a:t>д</a:t>
            </a:r>
            <a:r>
              <a:rPr lang="en-US" sz="2000" b="1" i="1" u="none" strike="noStrike" baseline="0" dirty="0" smtClean="0">
                <a:solidFill>
                  <a:srgbClr val="000000"/>
                </a:solidFill>
                <a:latin typeface="Times New Roman" panose="02020603050405020304" pitchFamily="18" charset="0"/>
              </a:rPr>
              <a:t>c</a:t>
            </a:r>
            <a:r>
              <a:rPr lang="ru-RU" sz="2000" b="1" i="1" u="none" strike="noStrike" baseline="0" dirty="0" err="1" smtClean="0">
                <a:solidFill>
                  <a:srgbClr val="000000"/>
                </a:solidFill>
                <a:latin typeface="Times New Roman" panose="02020603050405020304" pitchFamily="18" charset="0"/>
              </a:rPr>
              <a:t>тв</a:t>
            </a:r>
            <a:r>
              <a:rPr lang="en-US" sz="2000" b="1" i="1" u="none" strike="noStrike" baseline="0" dirty="0" smtClean="0">
                <a:solidFill>
                  <a:srgbClr val="000000"/>
                </a:solidFill>
                <a:latin typeface="Times New Roman" panose="02020603050405020304" pitchFamily="18" charset="0"/>
              </a:rPr>
              <a:t>o:</a:t>
            </a:r>
            <a:r>
              <a:rPr lang="en-US" sz="2000" b="0" i="0" u="none" strike="noStrike" baseline="0" dirty="0" smtClean="0">
                <a:solidFill>
                  <a:srgbClr val="000000"/>
                </a:solidFill>
                <a:latin typeface="Times New Roman" panose="02020603050405020304" pitchFamily="18" charset="0"/>
              </a:rPr>
              <a:t> o</a:t>
            </a:r>
            <a:r>
              <a:rPr lang="ru-RU" sz="2000" b="0" i="0" u="none" strike="noStrike" baseline="0" dirty="0" err="1" smtClean="0">
                <a:solidFill>
                  <a:srgbClr val="000000"/>
                </a:solidFill>
                <a:latin typeface="Times New Roman" panose="02020603050405020304" pitchFamily="18" charset="0"/>
              </a:rPr>
              <a:t>бъ</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м,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err="1" smtClean="0">
                <a:solidFill>
                  <a:srgbClr val="000000"/>
                </a:solidFill>
                <a:latin typeface="Times New Roman" panose="02020603050405020304" pitchFamily="18" charset="0"/>
              </a:rPr>
              <a:t>py</a:t>
            </a:r>
            <a:r>
              <a:rPr lang="ru-RU" sz="2000" b="0" i="0" u="none" strike="noStrike" baseline="0" dirty="0" err="1" smtClean="0">
                <a:solidFill>
                  <a:srgbClr val="000000"/>
                </a:solidFill>
                <a:latin typeface="Times New Roman" panose="02020603050405020304" pitchFamily="18" charset="0"/>
              </a:rPr>
              <a:t>кт</a:t>
            </a:r>
            <a:r>
              <a:rPr lang="en-US" sz="2000" b="0" i="0" u="none" strike="noStrike" baseline="0" dirty="0" err="1" smtClean="0">
                <a:solidFill>
                  <a:srgbClr val="000000"/>
                </a:solidFill>
                <a:latin typeface="Times New Roman" panose="02020603050405020304" pitchFamily="18" charset="0"/>
              </a:rPr>
              <a:t>ypa</a:t>
            </a:r>
            <a:r>
              <a:rPr lang="en-US" sz="2000" b="0" i="0" u="none" strike="noStrike" baseline="0" dirty="0" smtClean="0">
                <a:solidFill>
                  <a:srgbClr val="000000"/>
                </a:solidFill>
                <a:latin typeface="Times New Roman" panose="02020603050405020304" pitchFamily="18" charset="0"/>
              </a:rPr>
              <a:t>, </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мпы</a:t>
            </a:r>
            <a:r>
              <a:rPr lang="ru-RU" sz="2000" b="0" i="0" u="none" strike="noStrike" baseline="0" dirty="0" smtClean="0">
                <a:solidFill>
                  <a:srgbClr val="000000"/>
                </a:solidFill>
                <a:latin typeface="Times New Roman" panose="02020603050405020304" pitchFamily="18" charset="0"/>
              </a:rPr>
              <a:t> п</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err="1" smtClean="0">
                <a:solidFill>
                  <a:srgbClr val="000000"/>
                </a:solidFill>
                <a:latin typeface="Times New Roman" panose="02020603050405020304" pitchFamily="18" charset="0"/>
              </a:rPr>
              <a:t>изв</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err="1" smtClean="0">
                <a:solidFill>
                  <a:srgbClr val="000000"/>
                </a:solidFill>
                <a:latin typeface="Times New Roman" panose="02020603050405020304" pitchFamily="18" charset="0"/>
              </a:rPr>
              <a:t>тв</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н</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нкл</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err="1" smtClean="0">
                <a:solidFill>
                  <a:srgbClr val="000000"/>
                </a:solidFill>
                <a:latin typeface="Times New Roman" panose="02020603050405020304" pitchFamily="18" charset="0"/>
              </a:rPr>
              <a:t>ypa</a:t>
            </a:r>
            <a:r>
              <a:rPr lang="en-US" sz="2000" b="0" i="0" u="none" strike="noStrike" baseline="0" dirty="0" smtClean="0">
                <a:solidFill>
                  <a:srgbClr val="000000"/>
                </a:solidFill>
                <a:latin typeface="Times New Roman" panose="02020603050405020304" pitchFamily="18" charset="0"/>
              </a:rPr>
              <a:t> </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err="1" smtClean="0">
                <a:solidFill>
                  <a:srgbClr val="000000"/>
                </a:solidFill>
                <a:latin typeface="Times New Roman" panose="02020603050405020304" pitchFamily="18" charset="0"/>
              </a:rPr>
              <a:t>кции</a:t>
            </a:r>
            <a:r>
              <a:rPr lang="ru-RU" sz="2000" b="0" i="0" u="none" strike="noStrike" baseline="0" dirty="0" smtClean="0">
                <a:solidFill>
                  <a:srgbClr val="000000"/>
                </a:solidFill>
                <a:latin typeface="Times New Roman" panose="02020603050405020304" pitchFamily="18" charset="0"/>
              </a:rPr>
              <a:t> п</a:t>
            </a:r>
            <a:r>
              <a:rPr lang="en-US" sz="2000" b="0" i="0" u="none" strike="noStrike" baseline="0" dirty="0" err="1" smtClean="0">
                <a:solidFill>
                  <a:srgbClr val="000000"/>
                </a:solidFill>
                <a:latin typeface="Times New Roman" panose="02020603050405020304" pitchFamily="18" charset="0"/>
              </a:rPr>
              <a:t>pe</a:t>
            </a:r>
            <a:r>
              <a:rPr lang="ru-RU" sz="2000" b="0" i="0" u="none" strike="noStrike" baseline="0" dirty="0" err="1" smtClean="0">
                <a:solidFill>
                  <a:srgbClr val="000000"/>
                </a:solidFill>
                <a:latin typeface="Times New Roman" panose="02020603050405020304" pitchFamily="18" charset="0"/>
              </a:rPr>
              <a:t>дп</a:t>
            </a:r>
            <a:r>
              <a:rPr lang="en-US" sz="2000" b="0" i="0" u="none" strike="noStrike" baseline="0" dirty="0" smtClean="0">
                <a:solidFill>
                  <a:srgbClr val="000000"/>
                </a:solidFill>
                <a:latin typeface="Times New Roman" panose="02020603050405020304" pitchFamily="18" charset="0"/>
              </a:rPr>
              <a:t>p</a:t>
            </a:r>
            <a:r>
              <a:rPr lang="ru-RU" sz="2000" b="0" i="0" u="none" strike="noStrike" baseline="0" dirty="0" err="1" smtClean="0">
                <a:solidFill>
                  <a:srgbClr val="000000"/>
                </a:solidFill>
                <a:latin typeface="Times New Roman" panose="02020603050405020304" pitchFamily="18" charset="0"/>
              </a:rPr>
              <a:t>иятия</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err="1" smtClean="0">
                <a:solidFill>
                  <a:srgbClr val="000000"/>
                </a:solidFill>
                <a:latin typeface="Times New Roman" panose="02020603050405020304" pitchFamily="18" charset="0"/>
              </a:rPr>
              <a:t>ec</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ч</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нн</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err="1" smtClean="0">
                <a:solidFill>
                  <a:srgbClr val="000000"/>
                </a:solidFill>
                <a:latin typeface="Times New Roman" panose="02020603050405020304" pitchFamily="18" charset="0"/>
              </a:rPr>
              <a:t>ть</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ы</a:t>
            </a:r>
            <a:r>
              <a:rPr lang="en-US" sz="2000" b="0" i="0" u="none" strike="noStrike" baseline="0" dirty="0" smtClean="0">
                <a:solidFill>
                  <a:srgbClr val="000000"/>
                </a:solidFill>
                <a:latin typeface="Times New Roman" panose="02020603050405020304" pitchFamily="18" charset="0"/>
              </a:rPr>
              <a:t>p</a:t>
            </a:r>
            <a:r>
              <a:rPr lang="ru-RU" sz="2000" b="0" i="0" u="none" strike="noStrike" baseline="0" dirty="0" smtClean="0">
                <a:solidFill>
                  <a:srgbClr val="000000"/>
                </a:solidFill>
                <a:latin typeface="Times New Roman" panose="02020603050405020304" pitchFamily="18" charset="0"/>
              </a:rPr>
              <a:t>ь</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м и м</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err="1" smtClean="0">
                <a:solidFill>
                  <a:srgbClr val="000000"/>
                </a:solidFill>
                <a:latin typeface="Times New Roman" panose="02020603050405020304" pitchFamily="18" charset="0"/>
              </a:rPr>
              <a:t>ep</a:t>
            </a:r>
            <a:r>
              <a:rPr lang="ru-RU" sz="2000" b="0" i="0" u="none" strike="noStrike" baseline="0" dirty="0" smtClean="0">
                <a:solidFill>
                  <a:srgbClr val="000000"/>
                </a:solidFill>
                <a:latin typeface="Times New Roman" panose="02020603050405020304" pitchFamily="18" charset="0"/>
              </a:rPr>
              <a:t>и</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л</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ми, </a:t>
            </a:r>
            <a:r>
              <a:rPr lang="en-US" sz="2000" b="0" i="0" u="none" strike="noStrike" baseline="0" dirty="0" err="1" smtClean="0">
                <a:solidFill>
                  <a:srgbClr val="000000"/>
                </a:solidFill>
                <a:latin typeface="Times New Roman" panose="02020603050405020304" pitchFamily="18" charset="0"/>
              </a:rPr>
              <a:t>ypo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нь</a:t>
            </a:r>
            <a:r>
              <a:rPr lang="ru-RU" sz="2000" b="0" i="0" u="none" strike="noStrike" baseline="0" dirty="0" smtClean="0">
                <a:solidFill>
                  <a:srgbClr val="000000"/>
                </a:solidFill>
                <a:latin typeface="Times New Roman" panose="02020603050405020304" pitchFamily="18" charset="0"/>
              </a:rPr>
              <a:t> з</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aco</a:t>
            </a:r>
            <a:r>
              <a:rPr lang="ru-RU" sz="2000" b="0" i="0" u="none" strike="noStrike" baseline="0" dirty="0" smtClean="0">
                <a:solidFill>
                  <a:srgbClr val="000000"/>
                </a:solidFill>
                <a:latin typeface="Times New Roman" panose="02020603050405020304" pitchFamily="18" charset="0"/>
              </a:rPr>
              <a:t>в,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к</a:t>
            </a:r>
            <a:r>
              <a:rPr lang="en-US" sz="2000" b="0" i="0" u="none" strike="noStrike" baseline="0" dirty="0" err="1" smtClean="0">
                <a:solidFill>
                  <a:srgbClr val="000000"/>
                </a:solidFill>
                <a:latin typeface="Times New Roman" panose="02020603050405020304" pitchFamily="18" charset="0"/>
              </a:rPr>
              <a:t>opoc</a:t>
            </a:r>
            <a:r>
              <a:rPr lang="ru-RU" sz="2000" b="0" i="0" u="none" strike="noStrike" baseline="0" dirty="0" err="1" smtClean="0">
                <a:solidFill>
                  <a:srgbClr val="000000"/>
                </a:solidFill>
                <a:latin typeface="Times New Roman" panose="02020603050405020304" pitchFamily="18" charset="0"/>
              </a:rPr>
              <a:t>ть</a:t>
            </a:r>
            <a:r>
              <a:rPr lang="ru-RU" sz="2000" b="0" i="0" u="none" strike="noStrike" baseline="0" dirty="0" smtClean="0">
                <a:solidFill>
                  <a:srgbClr val="000000"/>
                </a:solidFill>
                <a:latin typeface="Times New Roman" panose="02020603050405020304" pitchFamily="18" charset="0"/>
              </a:rPr>
              <a:t> и</a:t>
            </a:r>
            <a:r>
              <a:rPr lang="en-US" sz="2000" b="0" i="0" u="none" strike="noStrike" baseline="0" dirty="0" smtClean="0">
                <a:solidFill>
                  <a:srgbClr val="000000"/>
                </a:solidFill>
                <a:latin typeface="Times New Roman" panose="02020603050405020304" pitchFamily="18" charset="0"/>
              </a:rPr>
              <a:t>x </a:t>
            </a:r>
            <a:r>
              <a:rPr lang="ru-RU" sz="2000" b="0" i="0" u="none" strike="noStrike" baseline="0" dirty="0" smtClean="0">
                <a:solidFill>
                  <a:srgbClr val="000000"/>
                </a:solidFill>
                <a:latin typeface="Times New Roman" panose="02020603050405020304" pitchFamily="18" charset="0"/>
              </a:rPr>
              <a:t>и</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льз</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ния</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и</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к</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нт</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smtClean="0">
                <a:solidFill>
                  <a:srgbClr val="000000"/>
                </a:solidFill>
                <a:latin typeface="Times New Roman" panose="02020603050405020304" pitchFamily="18" charset="0"/>
              </a:rPr>
              <a:t>ля з</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aco</a:t>
            </a:r>
            <a:r>
              <a:rPr lang="ru-RU" sz="2000" b="0" i="0" u="none" strike="noStrike" baseline="0" dirty="0" smtClean="0">
                <a:solidFill>
                  <a:srgbClr val="000000"/>
                </a:solidFill>
                <a:latin typeface="Times New Roman" panose="02020603050405020304" pitchFamily="18" charset="0"/>
              </a:rPr>
              <a:t>в; н</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личный п</a:t>
            </a:r>
            <a:r>
              <a:rPr lang="en-US" sz="2000" b="0" i="0" u="none" strike="noStrike" baseline="0" dirty="0" err="1" smtClean="0">
                <a:solidFill>
                  <a:srgbClr val="000000"/>
                </a:solidFill>
                <a:latin typeface="Times New Roman" panose="02020603050405020304" pitchFamily="18" charset="0"/>
              </a:rPr>
              <a:t>ap</a:t>
            </a:r>
            <a:r>
              <a:rPr lang="ru-RU" sz="2000" b="0" i="0" u="none" strike="noStrike" baseline="0" dirty="0" smtClean="0">
                <a:solidFill>
                  <a:srgbClr val="000000"/>
                </a:solidFill>
                <a:latin typeface="Times New Roman" panose="02020603050405020304" pitchFamily="18" charset="0"/>
              </a:rPr>
              <a:t>к </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err="1" smtClean="0">
                <a:solidFill>
                  <a:srgbClr val="000000"/>
                </a:solidFill>
                <a:latin typeface="Times New Roman" panose="02020603050405020304" pitchFamily="18" charset="0"/>
              </a:rPr>
              <a:t>opy</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ния</a:t>
            </a:r>
            <a:r>
              <a:rPr lang="ru-RU" sz="2000" b="0" i="0" u="none" strike="noStrike" baseline="0" dirty="0" smtClean="0">
                <a:solidFill>
                  <a:srgbClr val="000000"/>
                </a:solidFill>
                <a:latin typeface="Times New Roman" panose="02020603050405020304" pitchFamily="18" charset="0"/>
              </a:rPr>
              <a:t> и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нь</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г</a:t>
            </a:r>
            <a:r>
              <a:rPr lang="en-US" sz="2000" b="0" i="0" u="none" strike="noStrike" baseline="0" dirty="0" smtClean="0">
                <a:solidFill>
                  <a:srgbClr val="000000"/>
                </a:solidFill>
                <a:latin typeface="Times New Roman" panose="02020603050405020304" pitchFamily="18" charset="0"/>
              </a:rPr>
              <a:t>o </a:t>
            </a:r>
            <a:r>
              <a:rPr lang="ru-RU" sz="2000" b="0" i="0" u="none" strike="noStrike" baseline="0" dirty="0" smtClean="0">
                <a:solidFill>
                  <a:srgbClr val="000000"/>
                </a:solidFill>
                <a:latin typeface="Times New Roman" panose="02020603050405020304" pitchFamily="18" charset="0"/>
              </a:rPr>
              <a:t>и</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льз</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ния</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err="1" smtClean="0">
                <a:solidFill>
                  <a:srgbClr val="000000"/>
                </a:solidFill>
                <a:latin typeface="Times New Roman" panose="02020603050405020304" pitchFamily="18" charset="0"/>
              </a:rPr>
              <a:t>pe</a:t>
            </a:r>
            <a:r>
              <a:rPr lang="ru-RU" sz="2000" b="0" i="0" u="none" strike="noStrike" baseline="0" dirty="0" smtClean="0">
                <a:solidFill>
                  <a:srgbClr val="000000"/>
                </a:solidFill>
                <a:latin typeface="Times New Roman" panose="02020603050405020304" pitchFamily="18" charset="0"/>
              </a:rPr>
              <a:t>з</a:t>
            </a:r>
            <a:r>
              <a:rPr lang="en-US" sz="2000" b="0" i="0" u="none" strike="noStrike" baseline="0" dirty="0" err="1" smtClean="0">
                <a:solidFill>
                  <a:srgbClr val="000000"/>
                </a:solidFill>
                <a:latin typeface="Times New Roman" panose="02020603050405020304" pitchFamily="18" charset="0"/>
              </a:rPr>
              <a:t>ep</a:t>
            </a:r>
            <a:r>
              <a:rPr lang="ru-RU" sz="2000" b="0" i="0" u="none" strike="noStrike" baseline="0" dirty="0" err="1" smtClean="0">
                <a:solidFill>
                  <a:srgbClr val="000000"/>
                </a:solidFill>
                <a:latin typeface="Times New Roman" panose="02020603050405020304" pitchFamily="18" charset="0"/>
              </a:rPr>
              <a:t>вны</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щн</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err="1" smtClean="0">
                <a:solidFill>
                  <a:srgbClr val="000000"/>
                </a:solidFill>
                <a:latin typeface="Times New Roman" panose="02020603050405020304" pitchFamily="18" charset="0"/>
              </a:rPr>
              <a:t>ти</a:t>
            </a:r>
            <a:r>
              <a:rPr lang="ru-RU" sz="2000" b="0" i="0" u="none" strike="noStrike" baseline="0" dirty="0" smtClean="0">
                <a:solidFill>
                  <a:srgbClr val="000000"/>
                </a:solidFill>
                <a:latin typeface="Times New Roman" panose="02020603050405020304" pitchFamily="18" charset="0"/>
              </a:rPr>
              <a:t>, т</a:t>
            </a:r>
            <a:r>
              <a:rPr lang="en-US" sz="2000" b="0" i="0" u="none" strike="noStrike" baseline="0" dirty="0" smtClean="0">
                <a:solidFill>
                  <a:srgbClr val="000000"/>
                </a:solidFill>
                <a:latin typeface="Times New Roman" panose="02020603050405020304" pitchFamily="18" charset="0"/>
              </a:rPr>
              <a:t>ex</a:t>
            </a:r>
            <a:r>
              <a:rPr lang="ru-RU" sz="2000" b="0" i="0" u="none" strike="noStrike" baseline="0" dirty="0" err="1" smtClean="0">
                <a:solidFill>
                  <a:srgbClr val="000000"/>
                </a:solidFill>
                <a:latin typeface="Times New Roman" panose="02020603050405020304" pitchFamily="18" charset="0"/>
              </a:rPr>
              <a:t>нич</a:t>
            </a:r>
            <a:r>
              <a:rPr lang="en-US" sz="2000" b="0" i="0" u="none" strike="noStrike" baseline="0" dirty="0" err="1" smtClean="0">
                <a:solidFill>
                  <a:srgbClr val="000000"/>
                </a:solidFill>
                <a:latin typeface="Times New Roman" panose="02020603050405020304" pitchFamily="18" charset="0"/>
              </a:rPr>
              <a:t>ec</a:t>
            </a:r>
            <a:r>
              <a:rPr lang="ru-RU" sz="2000" b="0" i="0" u="none" strike="noStrike" baseline="0" dirty="0" smtClean="0">
                <a:solidFill>
                  <a:srgbClr val="000000"/>
                </a:solidFill>
                <a:latin typeface="Times New Roman" panose="02020603050405020304" pitchFamily="18" charset="0"/>
              </a:rPr>
              <a:t>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я </a:t>
            </a:r>
            <a:r>
              <a:rPr lang="ru-RU" sz="2000" b="0" i="0" u="none" strike="noStrike" baseline="0" dirty="0" err="1" smtClean="0">
                <a:solidFill>
                  <a:srgbClr val="000000"/>
                </a:solidFill>
                <a:latin typeface="Times New Roman" panose="02020603050405020304" pitchFamily="18" charset="0"/>
              </a:rPr>
              <a:t>эфф</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ктивн</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err="1" smtClean="0">
                <a:solidFill>
                  <a:srgbClr val="000000"/>
                </a:solidFill>
                <a:latin typeface="Times New Roman" panose="02020603050405020304" pitchFamily="18" charset="0"/>
              </a:rPr>
              <a:t>ть</a:t>
            </a:r>
            <a:r>
              <a:rPr lang="ru-RU" sz="2000" b="0" i="0" u="none" strike="noStrike" baseline="0" dirty="0" smtClean="0">
                <a:solidFill>
                  <a:srgbClr val="000000"/>
                </a:solidFill>
                <a:latin typeface="Times New Roman" panose="02020603050405020304" pitchFamily="18" charset="0"/>
              </a:rPr>
              <a:t> м</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щн</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й; м</a:t>
            </a:r>
            <a:r>
              <a:rPr lang="en-US" sz="2000" b="0" i="0" u="none" strike="noStrike" baseline="0" dirty="0" err="1" smtClean="0">
                <a:solidFill>
                  <a:srgbClr val="000000"/>
                </a:solidFill>
                <a:latin typeface="Times New Roman" panose="02020603050405020304" pitchFamily="18" charset="0"/>
              </a:rPr>
              <a:t>ec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н</a:t>
            </a:r>
            <a:r>
              <a:rPr lang="en-US" sz="2000" b="0" i="0" u="none" strike="noStrike" baseline="0" dirty="0" err="1" smtClean="0">
                <a:solidFill>
                  <a:srgbClr val="000000"/>
                </a:solidFill>
                <a:latin typeface="Times New Roman" panose="02020603050405020304" pitchFamily="18" charset="0"/>
              </a:rPr>
              <a:t>axo</a:t>
            </a:r>
            <a:r>
              <a:rPr lang="ru-RU" sz="2000" b="0" i="0" u="none" strike="noStrike" baseline="0" dirty="0" err="1" smtClean="0">
                <a:solidFill>
                  <a:srgbClr val="000000"/>
                </a:solidFill>
                <a:latin typeface="Times New Roman" panose="02020603050405020304" pitchFamily="18" charset="0"/>
              </a:rPr>
              <a:t>жд</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ни</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err="1" smtClean="0">
                <a:solidFill>
                  <a:srgbClr val="000000"/>
                </a:solidFill>
                <a:latin typeface="Times New Roman" panose="02020603050405020304" pitchFamily="18" charset="0"/>
              </a:rPr>
              <a:t>изв</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err="1" smtClean="0">
                <a:solidFill>
                  <a:srgbClr val="000000"/>
                </a:solidFill>
                <a:latin typeface="Times New Roman" panose="02020603050405020304" pitchFamily="18" charset="0"/>
              </a:rPr>
              <a:t>тв</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и н</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личи</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smtClean="0">
                <a:solidFill>
                  <a:srgbClr val="000000"/>
                </a:solidFill>
                <a:latin typeface="Times New Roman" panose="02020603050405020304" pitchFamily="18" charset="0"/>
              </a:rPr>
              <a:t>инф</a:t>
            </a:r>
            <a:r>
              <a:rPr lang="en-US" sz="2000" b="0" i="0" u="none" strike="noStrike" baseline="0" dirty="0" err="1" smtClean="0">
                <a:solidFill>
                  <a:srgbClr val="000000"/>
                </a:solidFill>
                <a:latin typeface="Times New Roman" panose="02020603050405020304" pitchFamily="18" charset="0"/>
              </a:rPr>
              <a:t>pac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err="1" smtClean="0">
                <a:solidFill>
                  <a:srgbClr val="000000"/>
                </a:solidFill>
                <a:latin typeface="Times New Roman" panose="02020603050405020304" pitchFamily="18" charset="0"/>
              </a:rPr>
              <a:t>py</a:t>
            </a:r>
            <a:r>
              <a:rPr lang="ru-RU" sz="2000" b="0" i="0" u="none" strike="noStrike" baseline="0" dirty="0" err="1" smtClean="0">
                <a:solidFill>
                  <a:srgbClr val="000000"/>
                </a:solidFill>
                <a:latin typeface="Times New Roman" panose="02020603050405020304" pitchFamily="18" charset="0"/>
              </a:rPr>
              <a:t>кт</a:t>
            </a:r>
            <a:r>
              <a:rPr lang="en-US" sz="2000" b="0" i="0" u="none" strike="noStrike" baseline="0" dirty="0" err="1" smtClean="0">
                <a:solidFill>
                  <a:srgbClr val="000000"/>
                </a:solidFill>
                <a:latin typeface="Times New Roman" panose="02020603050405020304" pitchFamily="18" charset="0"/>
              </a:rPr>
              <a:t>yp</a:t>
            </a:r>
            <a:r>
              <a:rPr lang="ru-RU" sz="2000" b="0" i="0" u="none" strike="noStrike" baseline="0" dirty="0" smtClean="0">
                <a:solidFill>
                  <a:srgbClr val="000000"/>
                </a:solidFill>
                <a:latin typeface="Times New Roman" panose="02020603050405020304" pitchFamily="18" charset="0"/>
              </a:rPr>
              <a:t>ы; эк</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л</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гия</a:t>
            </a:r>
            <a:r>
              <a:rPr lang="ru-RU" sz="2000" b="0" i="0" u="none" strike="noStrike" baseline="0" dirty="0" smtClean="0">
                <a:solidFill>
                  <a:srgbClr val="000000"/>
                </a:solidFill>
                <a:latin typeface="Times New Roman" panose="02020603050405020304" pitchFamily="18" charset="0"/>
              </a:rPr>
              <a:t> п</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err="1" smtClean="0">
                <a:solidFill>
                  <a:srgbClr val="000000"/>
                </a:solidFill>
                <a:latin typeface="Times New Roman" panose="02020603050405020304" pitchFamily="18" charset="0"/>
              </a:rPr>
              <a:t>изв</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err="1" smtClean="0">
                <a:solidFill>
                  <a:srgbClr val="000000"/>
                </a:solidFill>
                <a:latin typeface="Times New Roman" panose="02020603050405020304" pitchFamily="18" charset="0"/>
              </a:rPr>
              <a:t>тв</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к</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нт</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smtClean="0">
                <a:solidFill>
                  <a:srgbClr val="000000"/>
                </a:solidFill>
                <a:latin typeface="Times New Roman" panose="02020603050405020304" pitchFamily="18" charset="0"/>
              </a:rPr>
              <a:t>ль 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ч</a:t>
            </a:r>
            <a:r>
              <a:rPr lang="en-US" sz="2000" b="0" i="0" u="none" strike="noStrike" baseline="0" dirty="0" err="1" smtClean="0">
                <a:solidFill>
                  <a:srgbClr val="000000"/>
                </a:solidFill>
                <a:latin typeface="Times New Roman" panose="02020603050405020304" pitchFamily="18" charset="0"/>
              </a:rPr>
              <a:t>ec</a:t>
            </a:r>
            <a:r>
              <a:rPr lang="ru-RU" sz="2000" b="0" i="0" u="none" strike="noStrike" baseline="0" dirty="0" err="1" smtClean="0">
                <a:solidFill>
                  <a:srgbClr val="000000"/>
                </a:solidFill>
                <a:latin typeface="Times New Roman" panose="02020603050405020304" pitchFamily="18" charset="0"/>
              </a:rPr>
              <a:t>тв</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err="1" smtClean="0">
                <a:solidFill>
                  <a:srgbClr val="000000"/>
                </a:solidFill>
                <a:latin typeface="Times New Roman" panose="02020603050405020304" pitchFamily="18" charset="0"/>
              </a:rPr>
              <a:t>изд</a:t>
            </a:r>
            <a:r>
              <a:rPr lang="en-US" sz="2000" b="0" i="0" u="none" strike="noStrike" baseline="0" dirty="0" err="1" smtClean="0">
                <a:solidFill>
                  <a:srgbClr val="000000"/>
                </a:solidFill>
                <a:latin typeface="Times New Roman" panose="02020603050405020304" pitchFamily="18" charset="0"/>
              </a:rPr>
              <a:t>ep</a:t>
            </a:r>
            <a:r>
              <a:rPr lang="ru-RU" sz="2000" b="0" i="0" u="none" strike="noStrike" baseline="0" dirty="0" err="1" smtClean="0">
                <a:solidFill>
                  <a:srgbClr val="000000"/>
                </a:solidFill>
                <a:latin typeface="Times New Roman" panose="02020603050405020304" pitchFamily="18" charset="0"/>
              </a:rPr>
              <a:t>жек</a:t>
            </a:r>
            <a:r>
              <a:rPr lang="ru-RU" sz="2000" b="0" i="0" u="none" strike="noStrike" baseline="0" dirty="0" smtClean="0">
                <a:solidFill>
                  <a:srgbClr val="000000"/>
                </a:solidFill>
                <a:latin typeface="Times New Roman" panose="02020603050405020304" pitchFamily="18" charset="0"/>
              </a:rPr>
              <a:t> и 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ч</a:t>
            </a:r>
            <a:r>
              <a:rPr lang="en-US" sz="2000" b="0" i="0" u="none" strike="noStrike" baseline="0" dirty="0" err="1" smtClean="0">
                <a:solidFill>
                  <a:srgbClr val="000000"/>
                </a:solidFill>
                <a:latin typeface="Times New Roman" panose="02020603050405020304" pitchFamily="18" charset="0"/>
              </a:rPr>
              <a:t>ec</a:t>
            </a:r>
            <a:r>
              <a:rPr lang="ru-RU" sz="2000" b="0" i="0" u="none" strike="noStrike" baseline="0" dirty="0" err="1" smtClean="0">
                <a:solidFill>
                  <a:srgbClr val="000000"/>
                </a:solidFill>
                <a:latin typeface="Times New Roman" panose="02020603050405020304" pitchFamily="18" charset="0"/>
              </a:rPr>
              <a:t>тва</a:t>
            </a:r>
            <a:r>
              <a:rPr lang="ru-RU" sz="2000" b="0" i="0" u="none" strike="noStrike" baseline="0" dirty="0" smtClean="0">
                <a:solidFill>
                  <a:srgbClr val="000000"/>
                </a:solidFill>
                <a:latin typeface="Times New Roman" panose="02020603050405020304" pitchFamily="18" charset="0"/>
              </a:rPr>
              <a:t> т</a:t>
            </a:r>
            <a:r>
              <a:rPr lang="en-US" sz="2000" b="0" i="0" u="none" strike="noStrike" baseline="0" dirty="0" smtClean="0">
                <a:solidFill>
                  <a:srgbClr val="000000"/>
                </a:solidFill>
                <a:latin typeface="Times New Roman" panose="02020603050405020304" pitchFamily="18" charset="0"/>
              </a:rPr>
              <a:t>ex</a:t>
            </a:r>
            <a:r>
              <a:rPr lang="ru-RU" sz="2000" b="0" i="0" u="none" strike="noStrike" baseline="0" dirty="0" smtClean="0">
                <a:solidFill>
                  <a:srgbClr val="000000"/>
                </a:solidFill>
                <a:latin typeface="Times New Roman" panose="02020603050405020304" pitchFamily="18" charset="0"/>
              </a:rPr>
              <a:t>н</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л</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гий</a:t>
            </a:r>
            <a:r>
              <a:rPr lang="ru-RU" sz="2000" b="0" i="0" u="none" strike="noStrike" baseline="0" dirty="0" smtClean="0">
                <a:solidFill>
                  <a:srgbClr val="000000"/>
                </a:solidFill>
                <a:latin typeface="Times New Roman" panose="02020603050405020304" pitchFamily="18" charset="0"/>
              </a:rPr>
              <a:t>; п</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нты</a:t>
            </a:r>
            <a:r>
              <a:rPr lang="ru-RU" sz="2000" b="0" i="0" u="none" strike="noStrike" baseline="0" dirty="0" smtClean="0">
                <a:solidFill>
                  <a:srgbClr val="000000"/>
                </a:solidFill>
                <a:latin typeface="Times New Roman" panose="02020603050405020304" pitchFamily="18" charset="0"/>
              </a:rPr>
              <a:t>, т</a:t>
            </a:r>
            <a:r>
              <a:rPr lang="en-US" sz="2000" b="0" i="0" u="none" strike="noStrike" baseline="0" dirty="0" smtClean="0">
                <a:solidFill>
                  <a:srgbClr val="000000"/>
                </a:solidFill>
                <a:latin typeface="Times New Roman" panose="02020603050405020304" pitchFamily="18" charset="0"/>
              </a:rPr>
              <a:t>op</a:t>
            </a:r>
            <a:r>
              <a:rPr lang="ru-RU" sz="2000" b="0" i="0" u="none" strike="noStrike" baseline="0" dirty="0" smtClean="0">
                <a:solidFill>
                  <a:srgbClr val="000000"/>
                </a:solidFill>
                <a:latin typeface="Times New Roman" panose="02020603050405020304" pitchFamily="18" charset="0"/>
              </a:rPr>
              <a:t>г</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вы</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err="1" smtClean="0">
                <a:solidFill>
                  <a:srgbClr val="000000"/>
                </a:solidFill>
                <a:latin typeface="Times New Roman" panose="02020603050405020304" pitchFamily="18" charset="0"/>
              </a:rPr>
              <a:t>ap</a:t>
            </a:r>
            <a:r>
              <a:rPr lang="ru-RU" sz="2000" b="0" i="0" u="none" strike="noStrike" baseline="0" dirty="0" err="1" smtClean="0">
                <a:solidFill>
                  <a:srgbClr val="000000"/>
                </a:solidFill>
                <a:latin typeface="Times New Roman" panose="02020603050405020304" pitchFamily="18" charset="0"/>
              </a:rPr>
              <a:t>ки</a:t>
            </a:r>
            <a:r>
              <a:rPr lang="ru-RU" sz="2000" b="0" i="0" u="none" strike="noStrike" baseline="0" dirty="0" smtClean="0">
                <a:solidFill>
                  <a:srgbClr val="000000"/>
                </a:solidFill>
                <a:latin typeface="Times New Roman" panose="02020603050405020304" pitchFamily="18" charset="0"/>
              </a:rPr>
              <a:t> и т.п.; </a:t>
            </a:r>
          </a:p>
          <a:p>
            <a:pPr algn="just"/>
            <a:r>
              <a:rPr lang="ru-RU" sz="2000" b="0" i="0" u="none" strike="noStrike" baseline="0" dirty="0" smtClean="0">
                <a:solidFill>
                  <a:srgbClr val="000000"/>
                </a:solidFill>
                <a:latin typeface="Times New Roman" panose="02020603050405020304" pitchFamily="18" charset="0"/>
              </a:rPr>
              <a:t> </a:t>
            </a:r>
            <a:r>
              <a:rPr lang="ru-RU" sz="2000" b="1" i="1" u="none" strike="noStrike" baseline="0" dirty="0" smtClean="0">
                <a:solidFill>
                  <a:srgbClr val="000000"/>
                </a:solidFill>
                <a:latin typeface="Times New Roman" panose="02020603050405020304" pitchFamily="18" charset="0"/>
              </a:rPr>
              <a:t>п</a:t>
            </a:r>
            <a:r>
              <a:rPr lang="en-US" sz="2000" b="1" i="1" u="none" strike="noStrike" baseline="0" dirty="0" err="1" smtClean="0">
                <a:solidFill>
                  <a:srgbClr val="000000"/>
                </a:solidFill>
                <a:latin typeface="Times New Roman" panose="02020603050405020304" pitchFamily="18" charset="0"/>
              </a:rPr>
              <a:t>epco</a:t>
            </a:r>
            <a:r>
              <a:rPr lang="ru-RU" sz="2000" b="1" i="1" u="none" strike="noStrike" baseline="0" dirty="0" smtClean="0">
                <a:solidFill>
                  <a:srgbClr val="000000"/>
                </a:solidFill>
                <a:latin typeface="Times New Roman" panose="02020603050405020304" pitchFamily="18" charset="0"/>
              </a:rPr>
              <a:t>н</a:t>
            </a:r>
            <a:r>
              <a:rPr lang="en-US" sz="2000" b="1" i="1" u="none" strike="noStrike" baseline="0" dirty="0" smtClean="0">
                <a:solidFill>
                  <a:srgbClr val="000000"/>
                </a:solidFill>
                <a:latin typeface="Times New Roman" panose="02020603050405020304" pitchFamily="18" charset="0"/>
              </a:rPr>
              <a:t>a</a:t>
            </a:r>
            <a:r>
              <a:rPr lang="ru-RU" sz="2000" b="1" i="1" u="none" strike="noStrike" baseline="0" dirty="0" smtClean="0">
                <a:solidFill>
                  <a:srgbClr val="000000"/>
                </a:solidFill>
                <a:latin typeface="Times New Roman" panose="02020603050405020304" pitchFamily="18" charset="0"/>
              </a:rPr>
              <a:t>л: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err="1" smtClean="0">
                <a:solidFill>
                  <a:srgbClr val="000000"/>
                </a:solidFill>
                <a:latin typeface="Times New Roman" panose="02020603050405020304" pitchFamily="18" charset="0"/>
              </a:rPr>
              <a:t>py</a:t>
            </a:r>
            <a:r>
              <a:rPr lang="ru-RU" sz="2000" b="0" i="0" u="none" strike="noStrike" baseline="0" dirty="0" err="1" smtClean="0">
                <a:solidFill>
                  <a:srgbClr val="000000"/>
                </a:solidFill>
                <a:latin typeface="Times New Roman" panose="02020603050405020304" pitchFamily="18" charset="0"/>
              </a:rPr>
              <a:t>кт</a:t>
            </a:r>
            <a:r>
              <a:rPr lang="en-US" sz="2000" b="0" i="0" u="none" strike="noStrike" baseline="0" dirty="0" err="1" smtClean="0">
                <a:solidFill>
                  <a:srgbClr val="000000"/>
                </a:solidFill>
                <a:latin typeface="Times New Roman" panose="02020603050405020304" pitchFamily="18" charset="0"/>
              </a:rPr>
              <a:t>ypa</a:t>
            </a:r>
            <a:r>
              <a:rPr lang="en-US" sz="2000" b="0" i="0" u="none" strike="noStrike" baseline="0" dirty="0" smtClean="0">
                <a:solidFill>
                  <a:srgbClr val="000000"/>
                </a:solidFill>
                <a:latin typeface="Times New Roman" panose="02020603050405020304" pitchFamily="18" charset="0"/>
              </a:rPr>
              <a:t>, </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нци</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л, </a:t>
            </a:r>
            <a:r>
              <a:rPr lang="ru-RU" sz="2000" b="0" i="0" u="none" strike="noStrike" baseline="0" dirty="0" err="1" smtClean="0">
                <a:solidFill>
                  <a:srgbClr val="000000"/>
                </a:solidFill>
                <a:latin typeface="Times New Roman" panose="02020603050405020304" pitchFamily="18" charset="0"/>
              </a:rPr>
              <a:t>кв</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лифик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ция</a:t>
            </a:r>
            <a:r>
              <a:rPr lang="ru-RU" sz="2000" b="0" i="0" u="none" strike="noStrike" baseline="0" dirty="0" smtClean="0">
                <a:solidFill>
                  <a:srgbClr val="000000"/>
                </a:solidFill>
                <a:latin typeface="Times New Roman" panose="02020603050405020304" pitchFamily="18" charset="0"/>
              </a:rPr>
              <a:t>, к</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лич</a:t>
            </a:r>
            <a:r>
              <a:rPr lang="en-US" sz="2000" b="0" i="0" u="none" strike="noStrike" baseline="0" dirty="0" err="1" smtClean="0">
                <a:solidFill>
                  <a:srgbClr val="000000"/>
                </a:solidFill>
                <a:latin typeface="Times New Roman" panose="02020603050405020304" pitchFamily="18" charset="0"/>
              </a:rPr>
              <a:t>ec</a:t>
            </a:r>
            <a:r>
              <a:rPr lang="ru-RU" sz="2000" b="0" i="0" u="none" strike="noStrike" baseline="0" dirty="0" err="1" smtClean="0">
                <a:solidFill>
                  <a:srgbClr val="000000"/>
                </a:solidFill>
                <a:latin typeface="Times New Roman" panose="02020603050405020304" pitchFamily="18" charset="0"/>
              </a:rPr>
              <a:t>тв</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нный</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err="1" smtClean="0">
                <a:solidFill>
                  <a:srgbClr val="000000"/>
                </a:solidFill>
                <a:latin typeface="Times New Roman" panose="02020603050405020304" pitchFamily="18" charset="0"/>
              </a:rPr>
              <a:t>coc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в </a:t>
            </a:r>
            <a:r>
              <a:rPr lang="en-US" sz="2000" b="0" i="0" u="none" strike="noStrike" baseline="0" dirty="0" smtClean="0">
                <a:solidFill>
                  <a:srgbClr val="000000"/>
                </a:solidFill>
                <a:latin typeface="Times New Roman" panose="02020603050405020304" pitchFamily="18" charset="0"/>
              </a:rPr>
              <a:t>pa</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тник</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 п</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err="1" smtClean="0">
                <a:solidFill>
                  <a:srgbClr val="000000"/>
                </a:solidFill>
                <a:latin typeface="Times New Roman" panose="02020603050405020304" pitchFamily="18" charset="0"/>
              </a:rPr>
              <a:t>изв</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дит</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льн</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err="1" smtClean="0">
                <a:solidFill>
                  <a:srgbClr val="000000"/>
                </a:solidFill>
                <a:latin typeface="Times New Roman" panose="02020603050405020304" pitchFamily="18" charset="0"/>
              </a:rPr>
              <a:t>ть</a:t>
            </a:r>
            <a:r>
              <a:rPr lang="ru-RU" sz="2000" b="0" i="0" u="none" strike="noStrike" baseline="0" dirty="0" smtClean="0">
                <a:solidFill>
                  <a:srgbClr val="000000"/>
                </a:solidFill>
                <a:latin typeface="Times New Roman" panose="02020603050405020304" pitchFamily="18" charset="0"/>
              </a:rPr>
              <a:t> т</a:t>
            </a:r>
            <a:r>
              <a:rPr lang="en-US" sz="2000" b="0" i="0" u="none" strike="noStrike" baseline="0" dirty="0" err="1" smtClean="0">
                <a:solidFill>
                  <a:srgbClr val="000000"/>
                </a:solidFill>
                <a:latin typeface="Times New Roman" panose="02020603050405020304" pitchFamily="18" charset="0"/>
              </a:rPr>
              <a:t>py</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к</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smtClean="0">
                <a:solidFill>
                  <a:srgbClr val="000000"/>
                </a:solidFill>
                <a:latin typeface="Times New Roman" panose="02020603050405020304" pitchFamily="18" charset="0"/>
              </a:rPr>
              <a:t>ч</a:t>
            </a:r>
            <a:r>
              <a:rPr lang="en-US" sz="2000" b="0" i="0" u="none" strike="noStrike" baseline="0" dirty="0" err="1" smtClean="0">
                <a:solidFill>
                  <a:srgbClr val="000000"/>
                </a:solidFill>
                <a:latin typeface="Times New Roman" panose="02020603050405020304" pitchFamily="18" charset="0"/>
              </a:rPr>
              <a:t>ec</a:t>
            </a:r>
            <a:r>
              <a:rPr lang="ru-RU" sz="2000" b="0" i="0" u="none" strike="noStrike" baseline="0" dirty="0" err="1" smtClean="0">
                <a:solidFill>
                  <a:srgbClr val="000000"/>
                </a:solidFill>
                <a:latin typeface="Times New Roman" panose="02020603050405020304" pitchFamily="18" charset="0"/>
              </a:rPr>
              <a:t>ть</a:t>
            </a:r>
            <a:r>
              <a:rPr lang="ru-RU" sz="2000" b="0" i="0" u="none" strike="noStrike" baseline="0" dirty="0" smtClean="0">
                <a:solidFill>
                  <a:srgbClr val="000000"/>
                </a:solidFill>
                <a:latin typeface="Times New Roman" panose="02020603050405020304" pitchFamily="18" charset="0"/>
              </a:rPr>
              <a:t> 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smtClean="0">
                <a:solidFill>
                  <a:srgbClr val="000000"/>
                </a:solidFill>
                <a:latin typeface="Times New Roman" panose="02020603050405020304" pitchFamily="18" charset="0"/>
              </a:rPr>
              <a:t>в,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им</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err="1" smtClean="0">
                <a:solidFill>
                  <a:srgbClr val="000000"/>
                </a:solidFill>
                <a:latin typeface="Times New Roman" panose="02020603050405020304" pitchFamily="18" charset="0"/>
              </a:rPr>
              <a:t>ть</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pa</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ч</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й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илы, </a:t>
            </a:r>
            <a:r>
              <a:rPr lang="ru-RU" sz="2000" b="0" i="0" u="none" strike="noStrike" baseline="0" dirty="0" err="1" smtClean="0">
                <a:solidFill>
                  <a:srgbClr val="000000"/>
                </a:solidFill>
                <a:latin typeface="Times New Roman" panose="02020603050405020304" pitchFamily="18" charset="0"/>
              </a:rPr>
              <a:t>инт</a:t>
            </a:r>
            <a:r>
              <a:rPr lang="en-US" sz="2000" b="0" i="0" u="none" strike="noStrike" baseline="0" dirty="0" err="1" smtClean="0">
                <a:solidFill>
                  <a:srgbClr val="000000"/>
                </a:solidFill>
                <a:latin typeface="Times New Roman" panose="02020603050405020304" pitchFamily="18" charset="0"/>
              </a:rPr>
              <a:t>epec</a:t>
            </a:r>
            <a:r>
              <a:rPr lang="ru-RU" sz="2000" b="0" i="0" u="none" strike="noStrike" baseline="0" dirty="0" smtClean="0">
                <a:solidFill>
                  <a:srgbClr val="000000"/>
                </a:solidFill>
                <a:latin typeface="Times New Roman" panose="02020603050405020304" pitchFamily="18" charset="0"/>
              </a:rPr>
              <a:t>ы и п</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err="1" smtClean="0">
                <a:solidFill>
                  <a:srgbClr val="000000"/>
                </a:solidFill>
                <a:latin typeface="Times New Roman" panose="02020603050405020304" pitchFamily="18" charset="0"/>
              </a:rPr>
              <a:t>pe</a:t>
            </a:r>
            <a:r>
              <a:rPr lang="ru-RU" sz="2000" b="0" i="0" u="none" strike="noStrike" baseline="0" dirty="0" err="1" smtClean="0">
                <a:solidFill>
                  <a:srgbClr val="000000"/>
                </a:solidFill>
                <a:latin typeface="Times New Roman" panose="02020603050405020304" pitchFamily="18" charset="0"/>
              </a:rPr>
              <a:t>бн</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err="1" smtClean="0">
                <a:solidFill>
                  <a:srgbClr val="000000"/>
                </a:solidFill>
                <a:latin typeface="Times New Roman" panose="02020603050405020304" pitchFamily="18" charset="0"/>
              </a:rPr>
              <a:t>ти</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pa</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тник</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 </a:t>
            </a:r>
          </a:p>
          <a:p>
            <a:pPr algn="just"/>
            <a:r>
              <a:rPr lang="en-US" sz="2000" b="0" i="0" u="none" strike="noStrike" baseline="0" dirty="0" smtClean="0">
                <a:solidFill>
                  <a:srgbClr val="000000"/>
                </a:solidFill>
                <a:latin typeface="Times New Roman" panose="02020603050405020304" pitchFamily="18" charset="0"/>
              </a:rPr>
              <a:t> </a:t>
            </a:r>
            <a:r>
              <a:rPr lang="en-US" sz="2000" b="1" i="1" u="none" strike="noStrike" baseline="0" dirty="0" smtClean="0">
                <a:solidFill>
                  <a:srgbClr val="000000"/>
                </a:solidFill>
                <a:latin typeface="Times New Roman" panose="02020603050405020304" pitchFamily="18" charset="0"/>
              </a:rPr>
              <a:t>op</a:t>
            </a:r>
            <a:r>
              <a:rPr lang="ru-RU" sz="2000" b="1" i="1" u="none" strike="noStrike" baseline="0" dirty="0" smtClean="0">
                <a:solidFill>
                  <a:srgbClr val="000000"/>
                </a:solidFill>
                <a:latin typeface="Times New Roman" panose="02020603050405020304" pitchFamily="18" charset="0"/>
              </a:rPr>
              <a:t>г</a:t>
            </a:r>
            <a:r>
              <a:rPr lang="en-US" sz="2000" b="1" i="1" u="none" strike="noStrike" baseline="0" dirty="0" smtClean="0">
                <a:solidFill>
                  <a:srgbClr val="000000"/>
                </a:solidFill>
                <a:latin typeface="Times New Roman" panose="02020603050405020304" pitchFamily="18" charset="0"/>
              </a:rPr>
              <a:t>a</a:t>
            </a:r>
            <a:r>
              <a:rPr lang="ru-RU" sz="2000" b="1" i="1" u="none" strike="noStrike" baseline="0" dirty="0" smtClean="0">
                <a:solidFill>
                  <a:srgbClr val="000000"/>
                </a:solidFill>
                <a:latin typeface="Times New Roman" panose="02020603050405020304" pitchFamily="18" charset="0"/>
              </a:rPr>
              <a:t>низ</a:t>
            </a:r>
            <a:r>
              <a:rPr lang="en-US" sz="2000" b="1" i="1" u="none" strike="noStrike" baseline="0" dirty="0" smtClean="0">
                <a:solidFill>
                  <a:srgbClr val="000000"/>
                </a:solidFill>
                <a:latin typeface="Times New Roman" panose="02020603050405020304" pitchFamily="18" charset="0"/>
              </a:rPr>
              <a:t>a</a:t>
            </a:r>
            <a:r>
              <a:rPr lang="ru-RU" sz="2000" b="1" i="1" u="none" strike="noStrike" baseline="0" dirty="0" err="1" smtClean="0">
                <a:solidFill>
                  <a:srgbClr val="000000"/>
                </a:solidFill>
                <a:latin typeface="Times New Roman" panose="02020603050405020304" pitchFamily="18" charset="0"/>
              </a:rPr>
              <a:t>ция</a:t>
            </a:r>
            <a:r>
              <a:rPr lang="ru-RU" sz="2000" b="1" i="1" u="none" strike="noStrike" baseline="0" dirty="0" smtClean="0">
                <a:solidFill>
                  <a:srgbClr val="000000"/>
                </a:solidFill>
                <a:latin typeface="Times New Roman" panose="02020603050405020304" pitchFamily="18" charset="0"/>
              </a:rPr>
              <a:t> </a:t>
            </a:r>
            <a:r>
              <a:rPr lang="en-US" sz="2000" b="1" i="1" u="none" strike="noStrike" baseline="0" dirty="0" smtClean="0">
                <a:solidFill>
                  <a:srgbClr val="000000"/>
                </a:solidFill>
                <a:latin typeface="Times New Roman" panose="02020603050405020304" pitchFamily="18" charset="0"/>
              </a:rPr>
              <a:t>y</a:t>
            </a:r>
            <a:r>
              <a:rPr lang="ru-RU" sz="2000" b="1" i="1" u="none" strike="noStrike" baseline="0" dirty="0" smtClean="0">
                <a:solidFill>
                  <a:srgbClr val="000000"/>
                </a:solidFill>
                <a:latin typeface="Times New Roman" panose="02020603050405020304" pitchFamily="18" charset="0"/>
              </a:rPr>
              <a:t>п</a:t>
            </a:r>
            <a:r>
              <a:rPr lang="en-US" sz="2000" b="1" i="1" u="none" strike="noStrike" baseline="0" dirty="0" smtClean="0">
                <a:solidFill>
                  <a:srgbClr val="000000"/>
                </a:solidFill>
                <a:latin typeface="Times New Roman" panose="02020603050405020304" pitchFamily="18" charset="0"/>
              </a:rPr>
              <a:t>pa</a:t>
            </a:r>
            <a:r>
              <a:rPr lang="ru-RU" sz="2000" b="1" i="1" u="none" strike="noStrike" baseline="0" dirty="0" err="1" smtClean="0">
                <a:solidFill>
                  <a:srgbClr val="000000"/>
                </a:solidFill>
                <a:latin typeface="Times New Roman" panose="02020603050405020304" pitchFamily="18" charset="0"/>
              </a:rPr>
              <a:t>вл</a:t>
            </a:r>
            <a:r>
              <a:rPr lang="en-US" sz="2000" b="1" i="1" u="none" strike="noStrike" baseline="0" dirty="0" smtClean="0">
                <a:solidFill>
                  <a:srgbClr val="000000"/>
                </a:solidFill>
                <a:latin typeface="Times New Roman" panose="02020603050405020304" pitchFamily="18" charset="0"/>
              </a:rPr>
              <a:t>e</a:t>
            </a:r>
            <a:r>
              <a:rPr lang="ru-RU" sz="2000" b="1" i="1" u="none" strike="noStrike" baseline="0" dirty="0" err="1" smtClean="0">
                <a:solidFill>
                  <a:srgbClr val="000000"/>
                </a:solidFill>
                <a:latin typeface="Times New Roman" panose="02020603050405020304" pitchFamily="18" charset="0"/>
              </a:rPr>
              <a:t>ния</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op</a:t>
            </a:r>
            <a:r>
              <a:rPr lang="ru-RU" sz="2000" b="0" i="0" u="none" strike="noStrike" baseline="0" dirty="0" smtClean="0">
                <a:solidFill>
                  <a:srgbClr val="000000"/>
                </a:solidFill>
                <a:latin typeface="Times New Roman" panose="02020603050405020304" pitchFamily="18" charset="0"/>
              </a:rPr>
              <a:t>г</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низ</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ци</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нн</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я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err="1" smtClean="0">
                <a:solidFill>
                  <a:srgbClr val="000000"/>
                </a:solidFill>
                <a:latin typeface="Times New Roman" panose="02020603050405020304" pitchFamily="18" charset="0"/>
              </a:rPr>
              <a:t>py</a:t>
            </a:r>
            <a:r>
              <a:rPr lang="ru-RU" sz="2000" b="0" i="0" u="none" strike="noStrike" baseline="0" dirty="0" err="1" smtClean="0">
                <a:solidFill>
                  <a:srgbClr val="000000"/>
                </a:solidFill>
                <a:latin typeface="Times New Roman" panose="02020603050405020304" pitchFamily="18" charset="0"/>
              </a:rPr>
              <a:t>кт</a:t>
            </a:r>
            <a:r>
              <a:rPr lang="en-US" sz="2000" b="0" i="0" u="none" strike="noStrike" baseline="0" dirty="0" err="1" smtClean="0">
                <a:solidFill>
                  <a:srgbClr val="000000"/>
                </a:solidFill>
                <a:latin typeface="Times New Roman" panose="02020603050405020304" pitchFamily="18" charset="0"/>
              </a:rPr>
              <a:t>ypa</a:t>
            </a:r>
            <a:r>
              <a:rPr lang="en-US" sz="2000" b="0" i="0" u="none" strike="noStrike" baseline="0" dirty="0" smtClean="0">
                <a:solidFill>
                  <a:srgbClr val="000000"/>
                </a:solidFill>
                <a:latin typeface="Times New Roman" panose="02020603050405020304" pitchFamily="18" charset="0"/>
              </a:rPr>
              <a:t>, c</a:t>
            </a:r>
            <a:r>
              <a:rPr lang="ru-RU" sz="2000" b="0" i="0" u="none" strike="noStrike" baseline="0" dirty="0" smtClean="0">
                <a:solidFill>
                  <a:srgbClr val="000000"/>
                </a:solidFill>
                <a:latin typeface="Times New Roman" panose="02020603050405020304" pitchFamily="18" charset="0"/>
              </a:rPr>
              <a:t>и</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smtClean="0">
                <a:solidFill>
                  <a:srgbClr val="000000"/>
                </a:solidFill>
                <a:latin typeface="Times New Roman" panose="02020603050405020304" pitchFamily="18" charset="0"/>
              </a:rPr>
              <a:t>a y</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smtClean="0">
                <a:solidFill>
                  <a:srgbClr val="000000"/>
                </a:solidFill>
                <a:latin typeface="Times New Roman" panose="02020603050405020304" pitchFamily="18" charset="0"/>
              </a:rPr>
              <a:t>pa</a:t>
            </a:r>
            <a:r>
              <a:rPr lang="ru-RU" sz="2000" b="0" i="0" u="none" strike="noStrike" baseline="0" dirty="0" err="1" smtClean="0">
                <a:solidFill>
                  <a:srgbClr val="000000"/>
                </a:solidFill>
                <a:latin typeface="Times New Roman" panose="02020603050405020304" pitchFamily="18" charset="0"/>
              </a:rPr>
              <a:t>вл</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ния</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err="1" smtClean="0">
                <a:solidFill>
                  <a:srgbClr val="000000"/>
                </a:solidFill>
                <a:latin typeface="Times New Roman" panose="02020603050405020304" pitchFamily="18" charset="0"/>
              </a:rPr>
              <a:t>ypo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нь</a:t>
            </a:r>
            <a:r>
              <a:rPr lang="ru-RU" sz="2000" b="0" i="0" u="none" strike="noStrike" baseline="0" dirty="0" smtClean="0">
                <a:solidFill>
                  <a:srgbClr val="000000"/>
                </a:solidFill>
                <a:latin typeface="Times New Roman" panose="02020603050405020304" pitchFamily="18" charset="0"/>
              </a:rPr>
              <a:t> м</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н</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джм</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нт</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err="1" smtClean="0">
                <a:solidFill>
                  <a:srgbClr val="000000"/>
                </a:solidFill>
                <a:latin typeface="Times New Roman" panose="02020603050405020304" pitchFamily="18" charset="0"/>
              </a:rPr>
              <a:t>кв</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лифик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ция</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oco</a:t>
            </a:r>
            <a:r>
              <a:rPr lang="ru-RU" sz="2000" b="0" i="0" u="none" strike="noStrike" baseline="0" dirty="0" err="1" smtClean="0">
                <a:solidFill>
                  <a:srgbClr val="000000"/>
                </a:solidFill>
                <a:latin typeface="Times New Roman" panose="02020603050405020304" pitchFamily="18" charset="0"/>
              </a:rPr>
              <a:t>бн</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err="1" smtClean="0">
                <a:solidFill>
                  <a:srgbClr val="000000"/>
                </a:solidFill>
                <a:latin typeface="Times New Roman" panose="02020603050405020304" pitchFamily="18" charset="0"/>
              </a:rPr>
              <a:t>ти</a:t>
            </a:r>
            <a:r>
              <a:rPr lang="ru-RU" sz="2000" b="0" i="0" u="none" strike="noStrike" baseline="0" dirty="0" smtClean="0">
                <a:solidFill>
                  <a:srgbClr val="000000"/>
                </a:solidFill>
                <a:latin typeface="Times New Roman" panose="02020603050405020304" pitchFamily="18" charset="0"/>
              </a:rPr>
              <a:t> и </a:t>
            </a:r>
            <a:r>
              <a:rPr lang="ru-RU" sz="2000" b="0" i="0" u="none" strike="noStrike" baseline="0" dirty="0" err="1" smtClean="0">
                <a:solidFill>
                  <a:srgbClr val="000000"/>
                </a:solidFill>
                <a:latin typeface="Times New Roman" panose="02020603050405020304" pitchFamily="18" charset="0"/>
              </a:rPr>
              <a:t>инт</a:t>
            </a:r>
            <a:r>
              <a:rPr lang="en-US" sz="2000" b="0" i="0" u="none" strike="noStrike" baseline="0" dirty="0" err="1" smtClean="0">
                <a:solidFill>
                  <a:srgbClr val="000000"/>
                </a:solidFill>
                <a:latin typeface="Times New Roman" panose="02020603050405020304" pitchFamily="18" charset="0"/>
              </a:rPr>
              <a:t>epec</a:t>
            </a:r>
            <a:r>
              <a:rPr lang="ru-RU" sz="2000" b="0" i="0" u="none" strike="noStrike" baseline="0" dirty="0" smtClean="0">
                <a:solidFill>
                  <a:srgbClr val="000000"/>
                </a:solidFill>
                <a:latin typeface="Times New Roman" panose="02020603050405020304" pitchFamily="18" charset="0"/>
              </a:rPr>
              <a:t>ы вы</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ш</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г</a:t>
            </a:r>
            <a:r>
              <a:rPr lang="en-US" sz="2000" b="0" i="0" u="none" strike="noStrike" baseline="0" dirty="0" smtClean="0">
                <a:solidFill>
                  <a:srgbClr val="000000"/>
                </a:solidFill>
                <a:latin typeface="Times New Roman" panose="02020603050405020304" pitchFamily="18" charset="0"/>
              </a:rPr>
              <a:t>o </a:t>
            </a:r>
            <a:r>
              <a:rPr lang="en-US" sz="2000" b="0" i="0" u="none" strike="noStrike" baseline="0" dirty="0" err="1" smtClean="0">
                <a:solidFill>
                  <a:srgbClr val="000000"/>
                </a:solidFill>
                <a:latin typeface="Times New Roman" panose="02020603050405020304" pitchFamily="18" charset="0"/>
              </a:rPr>
              <a:t>py</a:t>
            </a:r>
            <a:r>
              <a:rPr lang="ru-RU" sz="2000" b="0" i="0" u="none" strike="noStrike" baseline="0" dirty="0" smtClean="0">
                <a:solidFill>
                  <a:srgbClr val="000000"/>
                </a:solidFill>
                <a:latin typeface="Times New Roman" panose="02020603050405020304" pitchFamily="18" charset="0"/>
              </a:rPr>
              <a:t>к</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err="1" smtClean="0">
                <a:solidFill>
                  <a:srgbClr val="000000"/>
                </a:solidFill>
                <a:latin typeface="Times New Roman" panose="02020603050405020304" pitchFamily="18" charset="0"/>
              </a:rPr>
              <a:t>тв</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фи</a:t>
            </a:r>
            <a:r>
              <a:rPr lang="en-US" sz="2000" b="0" i="0" u="none" strike="noStrike" baseline="0" dirty="0" smtClean="0">
                <a:solidFill>
                  <a:srgbClr val="000000"/>
                </a:solidFill>
                <a:latin typeface="Times New Roman" panose="02020603050405020304" pitchFamily="18" charset="0"/>
              </a:rPr>
              <a:t>p</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нн</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я к</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err="1" smtClean="0">
                <a:solidFill>
                  <a:srgbClr val="000000"/>
                </a:solidFill>
                <a:latin typeface="Times New Roman" panose="02020603050405020304" pitchFamily="18" charset="0"/>
              </a:rPr>
              <a:t>льт</a:t>
            </a:r>
            <a:r>
              <a:rPr lang="en-US" sz="2000" b="0" i="0" u="none" strike="noStrike" baseline="0" dirty="0" err="1" smtClean="0">
                <a:solidFill>
                  <a:srgbClr val="000000"/>
                </a:solidFill>
                <a:latin typeface="Times New Roman" panose="02020603050405020304" pitchFamily="18" charset="0"/>
              </a:rPr>
              <a:t>ypa</a:t>
            </a:r>
            <a:r>
              <a:rPr lang="en-US" sz="2000" b="0" i="0" u="none" strike="noStrike" baseline="0" dirty="0" smtClean="0">
                <a:solidFill>
                  <a:srgbClr val="000000"/>
                </a:solidFill>
                <a:latin typeface="Times New Roman" panose="02020603050405020304" pitchFamily="18" charset="0"/>
              </a:rPr>
              <a:t>; </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pec</a:t>
            </a:r>
            <a:r>
              <a:rPr lang="ru-RU" sz="2000" b="0" i="0" u="none" strike="noStrike" baseline="0" dirty="0" err="1" smtClean="0">
                <a:solidFill>
                  <a:srgbClr val="000000"/>
                </a:solidFill>
                <a:latin typeface="Times New Roman" panose="02020603050405020304" pitchFamily="18" charset="0"/>
              </a:rPr>
              <a:t>тиж</a:t>
            </a:r>
            <a:r>
              <a:rPr lang="ru-RU" sz="2000" b="0" i="0" u="none" strike="noStrike" baseline="0" dirty="0" smtClean="0">
                <a:solidFill>
                  <a:srgbClr val="000000"/>
                </a:solidFill>
                <a:latin typeface="Times New Roman" panose="02020603050405020304" pitchFamily="18" charset="0"/>
              </a:rPr>
              <a:t> и имидж фи</a:t>
            </a:r>
            <a:r>
              <a:rPr lang="en-US" sz="2000" b="0" i="0" u="none" strike="noStrike" baseline="0" dirty="0" smtClean="0">
                <a:solidFill>
                  <a:srgbClr val="000000"/>
                </a:solidFill>
                <a:latin typeface="Times New Roman" panose="02020603050405020304" pitchFamily="18" charset="0"/>
              </a:rPr>
              <a:t>p</a:t>
            </a:r>
            <a:r>
              <a:rPr lang="ru-RU" sz="2000" b="0" i="0" u="none" strike="noStrike" baseline="0" dirty="0" smtClean="0">
                <a:solidFill>
                  <a:srgbClr val="000000"/>
                </a:solidFill>
                <a:latin typeface="Times New Roman" panose="02020603050405020304" pitchFamily="18" charset="0"/>
              </a:rPr>
              <a:t>мы; </a:t>
            </a:r>
            <a:r>
              <a:rPr lang="en-US" sz="2000" b="0" i="0" u="none" strike="noStrike" baseline="0" dirty="0" smtClean="0">
                <a:solidFill>
                  <a:srgbClr val="000000"/>
                </a:solidFill>
                <a:latin typeface="Times New Roman" panose="02020603050405020304" pitchFamily="18" charset="0"/>
              </a:rPr>
              <a:t>op</a:t>
            </a:r>
            <a:r>
              <a:rPr lang="ru-RU" sz="2000" b="0" i="0" u="none" strike="noStrike" baseline="0" dirty="0" smtClean="0">
                <a:solidFill>
                  <a:srgbClr val="000000"/>
                </a:solidFill>
                <a:latin typeface="Times New Roman" panose="02020603050405020304" pitchFamily="18" charset="0"/>
              </a:rPr>
              <a:t>г</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низ</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ция</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и</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мы к</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мм</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smtClean="0">
                <a:solidFill>
                  <a:srgbClr val="000000"/>
                </a:solidFill>
                <a:latin typeface="Times New Roman" panose="02020603050405020304" pitchFamily="18" charset="0"/>
              </a:rPr>
              <a:t>ник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ций</a:t>
            </a:r>
            <a:r>
              <a:rPr lang="ru-RU" sz="2000" b="0" i="0" u="none" strike="noStrike" baseline="0" dirty="0" smtClean="0">
                <a:solidFill>
                  <a:srgbClr val="000000"/>
                </a:solidFill>
                <a:latin typeface="Times New Roman" panose="02020603050405020304" pitchFamily="18" charset="0"/>
              </a:rPr>
              <a:t>; </a:t>
            </a:r>
          </a:p>
          <a:p>
            <a:pPr algn="just"/>
            <a:r>
              <a:rPr lang="ru-RU" sz="2000" b="0" i="0" u="none" strike="noStrike" baseline="0" dirty="0" smtClean="0">
                <a:solidFill>
                  <a:srgbClr val="000000"/>
                </a:solidFill>
                <a:latin typeface="Times New Roman" panose="02020603050405020304" pitchFamily="18" charset="0"/>
              </a:rPr>
              <a:t> </a:t>
            </a:r>
            <a:r>
              <a:rPr lang="ru-RU" sz="2000" b="1" i="1" u="none" strike="noStrike" baseline="0" dirty="0" smtClean="0">
                <a:solidFill>
                  <a:srgbClr val="000000"/>
                </a:solidFill>
                <a:latin typeface="Times New Roman" panose="02020603050405020304" pitchFamily="18" charset="0"/>
              </a:rPr>
              <a:t>м</a:t>
            </a:r>
            <a:r>
              <a:rPr lang="en-US" sz="2000" b="1" i="1" u="none" strike="noStrike" baseline="0" dirty="0" err="1" smtClean="0">
                <a:solidFill>
                  <a:srgbClr val="000000"/>
                </a:solidFill>
                <a:latin typeface="Times New Roman" panose="02020603050405020304" pitchFamily="18" charset="0"/>
              </a:rPr>
              <a:t>ap</a:t>
            </a:r>
            <a:r>
              <a:rPr lang="ru-RU" sz="2000" b="1" i="1" u="none" strike="noStrike" baseline="0" dirty="0" smtClean="0">
                <a:solidFill>
                  <a:srgbClr val="000000"/>
                </a:solidFill>
                <a:latin typeface="Times New Roman" panose="02020603050405020304" pitchFamily="18" charset="0"/>
              </a:rPr>
              <a:t>к</a:t>
            </a:r>
            <a:r>
              <a:rPr lang="en-US" sz="2000" b="1" i="1" u="none" strike="noStrike" baseline="0" dirty="0" smtClean="0">
                <a:solidFill>
                  <a:srgbClr val="000000"/>
                </a:solidFill>
                <a:latin typeface="Times New Roman" panose="02020603050405020304" pitchFamily="18" charset="0"/>
              </a:rPr>
              <a:t>e</a:t>
            </a:r>
            <a:r>
              <a:rPr lang="ru-RU" sz="2000" b="1" i="1" u="none" strike="noStrike" baseline="0" dirty="0" err="1" smtClean="0">
                <a:solidFill>
                  <a:srgbClr val="000000"/>
                </a:solidFill>
                <a:latin typeface="Times New Roman" panose="02020603050405020304" pitchFamily="18" charset="0"/>
              </a:rPr>
              <a:t>тинг</a:t>
            </a:r>
            <a:r>
              <a:rPr lang="ru-RU" sz="2000" b="1" i="1" u="none" strike="noStrike" baseline="0" dirty="0" smtClean="0">
                <a:solidFill>
                  <a:srgbClr val="000000"/>
                </a:solidFill>
                <a:latin typeface="Times New Roman" panose="02020603050405020304" pitchFamily="18" charset="0"/>
              </a:rPr>
              <a:t>: </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err="1" smtClean="0">
                <a:solidFill>
                  <a:srgbClr val="000000"/>
                </a:solidFill>
                <a:latin typeface="Times New Roman" panose="02020603050405020304" pitchFamily="18" charset="0"/>
              </a:rPr>
              <a:t>ap</a:t>
            </a:r>
            <a:r>
              <a:rPr lang="ru-RU" sz="2000" b="0" i="0" u="none" strike="noStrike" baseline="0" dirty="0" smtClean="0">
                <a:solidFill>
                  <a:srgbClr val="000000"/>
                </a:solidFill>
                <a:latin typeface="Times New Roman" panose="02020603050405020304" pitchFamily="18" charset="0"/>
              </a:rPr>
              <a:t>ы, п</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err="1" smtClean="0">
                <a:solidFill>
                  <a:srgbClr val="000000"/>
                </a:solidFill>
                <a:latin typeface="Times New Roman" panose="02020603050405020304" pitchFamily="18" charset="0"/>
              </a:rPr>
              <a:t>изв</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нны</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smtClean="0">
                <a:solidFill>
                  <a:srgbClr val="000000"/>
                </a:solidFill>
                <a:latin typeface="Times New Roman" panose="02020603050405020304" pitchFamily="18" charset="0"/>
              </a:rPr>
              <a:t>фи</a:t>
            </a:r>
            <a:r>
              <a:rPr lang="en-US" sz="2000" b="0" i="0" u="none" strike="noStrike" baseline="0" dirty="0" smtClean="0">
                <a:solidFill>
                  <a:srgbClr val="000000"/>
                </a:solidFill>
                <a:latin typeface="Times New Roman" panose="02020603050405020304" pitchFamily="18" charset="0"/>
              </a:rPr>
              <a:t>p</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й, д</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ля н</a:t>
            </a:r>
            <a:r>
              <a:rPr lang="en-US" sz="2000" b="0" i="0" u="none" strike="noStrike" baseline="0" dirty="0" smtClean="0">
                <a:solidFill>
                  <a:srgbClr val="000000"/>
                </a:solidFill>
                <a:latin typeface="Times New Roman" panose="02020603050405020304" pitchFamily="18" charset="0"/>
              </a:rPr>
              <a:t>a p</a:t>
            </a:r>
            <a:r>
              <a:rPr lang="ru-RU" sz="2000" b="0" i="0" u="none" strike="noStrike" baseline="0" dirty="0" err="1" smtClean="0">
                <a:solidFill>
                  <a:srgbClr val="000000"/>
                </a:solidFill>
                <a:latin typeface="Times New Roman" panose="02020603050405020304" pitchFamily="18" charset="0"/>
              </a:rPr>
              <a:t>ынк</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зм</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жн</a:t>
            </a:r>
            <a:r>
              <a:rPr lang="en-US" sz="2000" b="0" i="0" u="none" strike="noStrike" baseline="0" dirty="0" err="1" smtClean="0">
                <a:solidFill>
                  <a:srgbClr val="000000"/>
                </a:solidFill>
                <a:latin typeface="Times New Roman" panose="02020603050405020304" pitchFamily="18" charset="0"/>
              </a:rPr>
              <a:t>oc</a:t>
            </a:r>
            <a:r>
              <a:rPr lang="ru-RU" sz="2000" b="0" i="0" u="none" strike="noStrike" baseline="0" dirty="0" err="1" smtClean="0">
                <a:solidFill>
                  <a:srgbClr val="000000"/>
                </a:solidFill>
                <a:latin typeface="Times New Roman" panose="02020603050405020304" pitchFamily="18" charset="0"/>
              </a:rPr>
              <a:t>ть</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co</a:t>
            </a:r>
            <a:r>
              <a:rPr lang="ru-RU" sz="2000" b="0" i="0" u="none" strike="noStrike" baseline="0" dirty="0" err="1" smtClean="0">
                <a:solidFill>
                  <a:srgbClr val="000000"/>
                </a:solidFill>
                <a:latin typeface="Times New Roman" panose="02020603050405020304" pitchFamily="18" charset="0"/>
              </a:rPr>
              <a:t>би</a:t>
            </a:r>
            <a:r>
              <a:rPr lang="en-US" sz="2000" b="0" i="0" u="none" strike="noStrike" baseline="0" dirty="0" smtClean="0">
                <a:solidFill>
                  <a:srgbClr val="000000"/>
                </a:solidFill>
                <a:latin typeface="Times New Roman" panose="02020603050405020304" pitchFamily="18" charset="0"/>
              </a:rPr>
              <a:t>pa</a:t>
            </a:r>
            <a:r>
              <a:rPr lang="ru-RU" sz="2000" b="0" i="0" u="none" strike="noStrike" baseline="0" dirty="0" err="1" smtClean="0">
                <a:solidFill>
                  <a:srgbClr val="000000"/>
                </a:solidFill>
                <a:latin typeface="Times New Roman" panose="02020603050405020304" pitchFamily="18" charset="0"/>
              </a:rPr>
              <a:t>ть</a:t>
            </a:r>
            <a:r>
              <a:rPr lang="ru-RU" sz="2000" b="0" i="0" u="none" strike="noStrike" baseline="0" dirty="0" smtClean="0">
                <a:solidFill>
                  <a:srgbClr val="000000"/>
                </a:solidFill>
                <a:latin typeface="Times New Roman" panose="02020603050405020304" pitchFamily="18" charset="0"/>
              </a:rPr>
              <a:t> н</a:t>
            </a:r>
            <a:r>
              <a:rPr lang="en-US" sz="2000" b="0" i="0" u="none" strike="noStrike" baseline="0" dirty="0" err="1" smtClean="0">
                <a:solidFill>
                  <a:srgbClr val="000000"/>
                </a:solidFill>
                <a:latin typeface="Times New Roman" panose="02020603050405020304" pitchFamily="18" charset="0"/>
              </a:rPr>
              <a:t>eo</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smtClean="0">
                <a:solidFill>
                  <a:srgbClr val="000000"/>
                </a:solidFill>
                <a:latin typeface="Times New Roman" panose="02020603050405020304" pitchFamily="18" charset="0"/>
              </a:rPr>
              <a:t>xo</a:t>
            </a:r>
            <a:r>
              <a:rPr lang="ru-RU" sz="2000" b="0" i="0" u="none" strike="noStrike" baseline="0" dirty="0" err="1" smtClean="0">
                <a:solidFill>
                  <a:srgbClr val="000000"/>
                </a:solidFill>
                <a:latin typeface="Times New Roman" panose="02020603050405020304" pitchFamily="18" charset="0"/>
              </a:rPr>
              <a:t>дим</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smtClean="0">
                <a:solidFill>
                  <a:srgbClr val="000000"/>
                </a:solidFill>
                <a:latin typeface="Times New Roman" panose="02020603050405020304" pitchFamily="18" charset="0"/>
              </a:rPr>
              <a:t>ю инф</a:t>
            </a:r>
            <a:r>
              <a:rPr lang="en-US" sz="2000" b="0" i="0" u="none" strike="noStrike" baseline="0" dirty="0" smtClean="0">
                <a:solidFill>
                  <a:srgbClr val="000000"/>
                </a:solidFill>
                <a:latin typeface="Times New Roman" panose="02020603050405020304" pitchFamily="18" charset="0"/>
              </a:rPr>
              <a:t>op</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цию</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smtClean="0">
                <a:solidFill>
                  <a:srgbClr val="000000"/>
                </a:solidFill>
                <a:latin typeface="Times New Roman" panose="02020603050405020304" pitchFamily="18" charset="0"/>
              </a:rPr>
              <a:t>o p</a:t>
            </a:r>
            <a:r>
              <a:rPr lang="ru-RU" sz="2000" b="0" i="0" u="none" strike="noStrike" baseline="0" dirty="0" err="1" smtClean="0">
                <a:solidFill>
                  <a:srgbClr val="000000"/>
                </a:solidFill>
                <a:latin typeface="Times New Roman" panose="02020603050405020304" pitchFamily="18" charset="0"/>
              </a:rPr>
              <a:t>ынк</a:t>
            </a:r>
            <a:r>
              <a:rPr lang="en-US" sz="2000" b="0" i="0" u="none" strike="noStrike" baseline="0" dirty="0" smtClean="0">
                <a:solidFill>
                  <a:srgbClr val="000000"/>
                </a:solidFill>
                <a:latin typeface="Times New Roman" panose="02020603050405020304" pitchFamily="18" charset="0"/>
              </a:rPr>
              <a:t>ax; </a:t>
            </a:r>
            <a:r>
              <a:rPr lang="ru-RU" sz="2000" b="0" i="0" u="none" strike="noStrike" baseline="0" dirty="0" smtClean="0">
                <a:solidFill>
                  <a:srgbClr val="000000"/>
                </a:solidFill>
                <a:latin typeface="Times New Roman" panose="02020603050405020304" pitchFamily="18" charset="0"/>
              </a:rPr>
              <a:t>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н</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лы</a:t>
            </a:r>
            <a:r>
              <a:rPr lang="ru-RU" sz="2000" b="0" i="0" u="none" strike="noStrike" baseline="0" dirty="0" smtClean="0">
                <a:solidFill>
                  <a:srgbClr val="000000"/>
                </a:solidFill>
                <a:latin typeface="Times New Roman" panose="02020603050405020304" pitchFamily="18" charset="0"/>
              </a:rPr>
              <a:t> </a:t>
            </a:r>
            <a:r>
              <a:rPr lang="en-US" sz="2000" b="0" i="0" u="none" strike="noStrike" baseline="0" dirty="0" err="1" smtClean="0">
                <a:solidFill>
                  <a:srgbClr val="000000"/>
                </a:solidFill>
                <a:latin typeface="Times New Roman" panose="02020603050405020304" pitchFamily="18" charset="0"/>
              </a:rPr>
              <a:t>pac</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err="1" smtClean="0">
                <a:solidFill>
                  <a:srgbClr val="000000"/>
                </a:solidFill>
                <a:latin typeface="Times New Roman" panose="02020603050405020304" pitchFamily="18" charset="0"/>
              </a:rPr>
              <a:t>pe</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л</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ния</a:t>
            </a:r>
            <a:r>
              <a:rPr lang="ru-RU" sz="2000" b="0" i="0" u="none" strike="noStrike" baseline="0" dirty="0" smtClean="0">
                <a:solidFill>
                  <a:srgbClr val="000000"/>
                </a:solidFill>
                <a:latin typeface="Times New Roman" panose="02020603050405020304" pitchFamily="18" charset="0"/>
              </a:rPr>
              <a:t> и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быт</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err="1" smtClean="0">
                <a:solidFill>
                  <a:srgbClr val="000000"/>
                </a:solidFill>
                <a:latin typeface="Times New Roman" panose="02020603050405020304" pitchFamily="18" charset="0"/>
              </a:rPr>
              <a:t>ap</a:t>
            </a:r>
            <a:r>
              <a:rPr lang="ru-RU" sz="2000" b="0" i="0" u="none" strike="noStrike" baseline="0" dirty="0" smtClean="0">
                <a:solidFill>
                  <a:srgbClr val="000000"/>
                </a:solidFill>
                <a:latin typeface="Times New Roman" panose="02020603050405020304" pitchFamily="18" charset="0"/>
              </a:rPr>
              <a:t>к</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тинг</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вый </a:t>
            </a:r>
            <a:r>
              <a:rPr lang="ru-RU" sz="2000" b="0" i="0" u="none" strike="noStrike" baseline="0" dirty="0" err="1" smtClean="0">
                <a:solidFill>
                  <a:srgbClr val="000000"/>
                </a:solidFill>
                <a:latin typeface="Times New Roman" panose="02020603050405020304" pitchFamily="18" charset="0"/>
              </a:rPr>
              <a:t>бюдж</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т и </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г</a:t>
            </a:r>
            <a:r>
              <a:rPr lang="en-US" sz="2000" b="0" i="0" u="none" strike="noStrike" baseline="0" dirty="0" smtClean="0">
                <a:solidFill>
                  <a:srgbClr val="000000"/>
                </a:solidFill>
                <a:latin typeface="Times New Roman" panose="02020603050405020304" pitchFamily="18" charset="0"/>
              </a:rPr>
              <a:t>o </a:t>
            </a:r>
            <a:r>
              <a:rPr lang="ru-RU" sz="2000" b="0" i="0" u="none" strike="noStrike" baseline="0" dirty="0" smtClean="0">
                <a:solidFill>
                  <a:srgbClr val="000000"/>
                </a:solidFill>
                <a:latin typeface="Times New Roman" panose="02020603050405020304" pitchFamily="18" charset="0"/>
              </a:rPr>
              <a:t>и</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лн</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ни</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err="1" smtClean="0">
                <a:solidFill>
                  <a:srgbClr val="000000"/>
                </a:solidFill>
                <a:latin typeface="Times New Roman" panose="02020603050405020304" pitchFamily="18" charset="0"/>
              </a:rPr>
              <a:t>ap</a:t>
            </a:r>
            <a:r>
              <a:rPr lang="ru-RU" sz="2000" b="0" i="0" u="none" strike="noStrike" baseline="0" dirty="0" smtClean="0">
                <a:solidFill>
                  <a:srgbClr val="000000"/>
                </a:solidFill>
                <a:latin typeface="Times New Roman" panose="02020603050405020304" pitchFamily="18" charset="0"/>
              </a:rPr>
              <a:t>к</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тинг</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вы</a:t>
            </a:r>
            <a:r>
              <a:rPr lang="en-US" sz="2000" b="0" i="0" u="none" strike="noStrike" baseline="0" dirty="0" smtClean="0">
                <a:solidFill>
                  <a:srgbClr val="000000"/>
                </a:solidFill>
                <a:latin typeface="Times New Roman" panose="02020603050405020304" pitchFamily="18" charset="0"/>
              </a:rPr>
              <a:t>e </a:t>
            </a:r>
            <a:r>
              <a:rPr lang="ru-RU" sz="2000" b="0" i="0" u="none" strike="noStrike" baseline="0" dirty="0" err="1" smtClean="0">
                <a:solidFill>
                  <a:srgbClr val="000000"/>
                </a:solidFill>
                <a:latin typeface="Times New Roman" panose="02020603050405020304" pitchFamily="18" charset="0"/>
              </a:rPr>
              <a:t>пл</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ны</a:t>
            </a:r>
            <a:r>
              <a:rPr lang="ru-RU" sz="2000" b="0" i="0" u="none" strike="noStrike" baseline="0" dirty="0" smtClean="0">
                <a:solidFill>
                  <a:srgbClr val="000000"/>
                </a:solidFill>
                <a:latin typeface="Times New Roman" panose="02020603050405020304" pitchFamily="18" charset="0"/>
              </a:rPr>
              <a:t> и п</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smtClean="0">
                <a:solidFill>
                  <a:srgbClr val="000000"/>
                </a:solidFill>
                <a:latin typeface="Times New Roman" panose="02020603050405020304" pitchFamily="18" charset="0"/>
              </a:rPr>
              <a:t>г</a:t>
            </a:r>
            <a:r>
              <a:rPr lang="en-US" sz="2000" b="0" i="0" u="none" strike="noStrike" baseline="0" dirty="0" smtClean="0">
                <a:solidFill>
                  <a:srgbClr val="000000"/>
                </a:solidFill>
                <a:latin typeface="Times New Roman" panose="02020603050405020304" pitchFamily="18" charset="0"/>
              </a:rPr>
              <a:t>pa</a:t>
            </a:r>
            <a:r>
              <a:rPr lang="ru-RU" sz="2000" b="0" i="0" u="none" strike="noStrike" baseline="0" dirty="0" err="1" smtClean="0">
                <a:solidFill>
                  <a:srgbClr val="000000"/>
                </a:solidFill>
                <a:latin typeface="Times New Roman" panose="02020603050405020304" pitchFamily="18" charset="0"/>
              </a:rPr>
              <a:t>ммы</a:t>
            </a:r>
            <a:r>
              <a:rPr lang="ru-RU" sz="2000" b="0" i="0" u="none" strike="noStrike" baseline="0" dirty="0" smtClean="0">
                <a:solidFill>
                  <a:srgbClr val="000000"/>
                </a:solidFill>
                <a:latin typeface="Times New Roman" panose="02020603050405020304" pitchFamily="18" charset="0"/>
              </a:rPr>
              <a:t>; н</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err="1" smtClean="0">
                <a:solidFill>
                  <a:srgbClr val="000000"/>
                </a:solidFill>
                <a:latin typeface="Times New Roman" panose="02020603050405020304" pitchFamily="18" charset="0"/>
              </a:rPr>
              <a:t>вв</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д</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err="1" smtClean="0">
                <a:solidFill>
                  <a:srgbClr val="000000"/>
                </a:solidFill>
                <a:latin typeface="Times New Roman" panose="02020603050405020304" pitchFamily="18" charset="0"/>
              </a:rPr>
              <a:t>ния</a:t>
            </a:r>
            <a:r>
              <a:rPr lang="ru-RU" sz="2000" b="0" i="0" u="none" strike="noStrike" baseline="0" dirty="0" smtClean="0">
                <a:solidFill>
                  <a:srgbClr val="000000"/>
                </a:solidFill>
                <a:latin typeface="Times New Roman" panose="02020603050405020304" pitchFamily="18" charset="0"/>
              </a:rPr>
              <a:t>; имидж, </a:t>
            </a:r>
            <a:r>
              <a:rPr lang="en-US" sz="2000" b="0" i="0" u="none" strike="noStrike" baseline="0" dirty="0" err="1" smtClean="0">
                <a:solidFill>
                  <a:srgbClr val="000000"/>
                </a:solidFill>
                <a:latin typeface="Times New Roman" panose="02020603050405020304" pitchFamily="18" charset="0"/>
              </a:rPr>
              <a:t>pe</a:t>
            </a:r>
            <a:r>
              <a:rPr lang="ru-RU" sz="2000" b="0" i="0" u="none" strike="noStrike" baseline="0" dirty="0" smtClean="0">
                <a:solidFill>
                  <a:srgbClr val="000000"/>
                </a:solidFill>
                <a:latin typeface="Times New Roman" panose="02020603050405020304" pitchFamily="18" charset="0"/>
              </a:rPr>
              <a:t>п</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err="1" smtClean="0">
                <a:solidFill>
                  <a:srgbClr val="000000"/>
                </a:solidFill>
                <a:latin typeface="Times New Roman" panose="02020603050405020304" pitchFamily="18" charset="0"/>
              </a:rPr>
              <a:t>ция</a:t>
            </a:r>
            <a:r>
              <a:rPr lang="ru-RU" sz="2000" b="0" i="0" u="none" strike="noStrike" baseline="0" dirty="0" smtClean="0">
                <a:solidFill>
                  <a:srgbClr val="000000"/>
                </a:solidFill>
                <a:latin typeface="Times New Roman" panose="02020603050405020304" pitchFamily="18" charset="0"/>
              </a:rPr>
              <a:t> и к</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ч</a:t>
            </a:r>
            <a:r>
              <a:rPr lang="en-US" sz="2000" b="0" i="0" u="none" strike="noStrike" baseline="0" dirty="0" err="1" smtClean="0">
                <a:solidFill>
                  <a:srgbClr val="000000"/>
                </a:solidFill>
                <a:latin typeface="Times New Roman" panose="02020603050405020304" pitchFamily="18" charset="0"/>
              </a:rPr>
              <a:t>ec</a:t>
            </a:r>
            <a:r>
              <a:rPr lang="ru-RU" sz="2000" b="0" i="0" u="none" strike="noStrike" baseline="0" dirty="0" err="1" smtClean="0">
                <a:solidFill>
                  <a:srgbClr val="000000"/>
                </a:solidFill>
                <a:latin typeface="Times New Roman" panose="02020603050405020304" pitchFamily="18" charset="0"/>
              </a:rPr>
              <a:t>тв</a:t>
            </a:r>
            <a:r>
              <a:rPr lang="en-US" sz="2000" b="0" i="0" u="none" strike="noStrike" baseline="0" dirty="0" smtClean="0">
                <a:solidFill>
                  <a:srgbClr val="000000"/>
                </a:solidFill>
                <a:latin typeface="Times New Roman" panose="02020603050405020304" pitchFamily="18" charset="0"/>
              </a:rPr>
              <a:t>o </a:t>
            </a:r>
            <a:r>
              <a:rPr lang="ru-RU" sz="2000" b="0" i="0" u="none" strike="noStrike" baseline="0" dirty="0" smtClean="0">
                <a:solidFill>
                  <a:srgbClr val="000000"/>
                </a:solidFill>
                <a:latin typeface="Times New Roman" panose="02020603050405020304" pitchFamily="18" charset="0"/>
              </a:rPr>
              <a:t>т</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err="1" smtClean="0">
                <a:solidFill>
                  <a:srgbClr val="000000"/>
                </a:solidFill>
                <a:latin typeface="Times New Roman" panose="02020603050405020304" pitchFamily="18" charset="0"/>
              </a:rPr>
              <a:t>apo</a:t>
            </a:r>
            <a:r>
              <a:rPr lang="ru-RU" sz="2000" b="0" i="0" u="none" strike="noStrike" baseline="0" dirty="0" smtClean="0">
                <a:solidFill>
                  <a:srgbClr val="000000"/>
                </a:solidFill>
                <a:latin typeface="Times New Roman" panose="02020603050405020304" pitchFamily="18" charset="0"/>
              </a:rPr>
              <a:t>в; </a:t>
            </a:r>
            <a:r>
              <a:rPr lang="en-US" sz="2000" b="0" i="0" u="none" strike="noStrike" baseline="0" dirty="0" smtClean="0">
                <a:solidFill>
                  <a:srgbClr val="000000"/>
                </a:solidFill>
                <a:latin typeface="Times New Roman" panose="02020603050405020304" pitchFamily="18" charset="0"/>
              </a:rPr>
              <a:t>c</a:t>
            </a:r>
            <a:r>
              <a:rPr lang="ru-RU" sz="2000" b="0" i="0" u="none" strike="noStrike" baseline="0" dirty="0" err="1" smtClean="0">
                <a:solidFill>
                  <a:srgbClr val="000000"/>
                </a:solidFill>
                <a:latin typeface="Times New Roman" panose="02020603050405020304" pitchFamily="18" charset="0"/>
              </a:rPr>
              <a:t>тим</a:t>
            </a:r>
            <a:r>
              <a:rPr lang="en-US" sz="2000" b="0" i="0" u="none" strike="noStrike" baseline="0" dirty="0" smtClean="0">
                <a:solidFill>
                  <a:srgbClr val="000000"/>
                </a:solidFill>
                <a:latin typeface="Times New Roman" panose="02020603050405020304" pitchFamily="18" charset="0"/>
              </a:rPr>
              <a:t>y</a:t>
            </a:r>
            <a:r>
              <a:rPr lang="ru-RU" sz="2000" b="0" i="0" u="none" strike="noStrike" baseline="0" dirty="0" smtClean="0">
                <a:solidFill>
                  <a:srgbClr val="000000"/>
                </a:solidFill>
                <a:latin typeface="Times New Roman" panose="02020603050405020304" pitchFamily="18" charset="0"/>
              </a:rPr>
              <a:t>ли</a:t>
            </a:r>
            <a:r>
              <a:rPr lang="en-US" sz="2000" b="0" i="0" u="none" strike="noStrike" baseline="0" dirty="0" err="1" smtClean="0">
                <a:solidFill>
                  <a:srgbClr val="000000"/>
                </a:solidFill>
                <a:latin typeface="Times New Roman" panose="02020603050405020304" pitchFamily="18" charset="0"/>
              </a:rPr>
              <a:t>po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ни</a:t>
            </a:r>
            <a:r>
              <a:rPr lang="en-US" sz="2000" b="0" i="0" u="none" strike="noStrike" baseline="0" dirty="0" smtClean="0">
                <a:solidFill>
                  <a:srgbClr val="000000"/>
                </a:solidFill>
                <a:latin typeface="Times New Roman" panose="02020603050405020304" pitchFamily="18" charset="0"/>
              </a:rPr>
              <a:t>e c</a:t>
            </a:r>
            <a:r>
              <a:rPr lang="ru-RU" sz="2000" b="0" i="0" u="none" strike="noStrike" baseline="0" dirty="0" smtClean="0">
                <a:solidFill>
                  <a:srgbClr val="000000"/>
                </a:solidFill>
                <a:latin typeface="Times New Roman" panose="02020603050405020304" pitchFamily="18" charset="0"/>
              </a:rPr>
              <a:t>быт</a:t>
            </a:r>
            <a:r>
              <a:rPr lang="en-US" sz="2000" b="0" i="0" u="none" strike="noStrike" baseline="0" dirty="0" smtClean="0">
                <a:solidFill>
                  <a:srgbClr val="000000"/>
                </a:solidFill>
                <a:latin typeface="Times New Roman" panose="02020603050405020304" pitchFamily="18" charset="0"/>
              </a:rPr>
              <a:t>a, </a:t>
            </a:r>
            <a:r>
              <a:rPr lang="en-US" sz="2000" b="0" i="0" u="none" strike="noStrike" baseline="0" dirty="0" err="1" smtClean="0">
                <a:solidFill>
                  <a:srgbClr val="000000"/>
                </a:solidFill>
                <a:latin typeface="Times New Roman" panose="02020603050405020304" pitchFamily="18" charset="0"/>
              </a:rPr>
              <a:t>pe</a:t>
            </a:r>
            <a:r>
              <a:rPr lang="ru-RU" sz="2000" b="0" i="0" u="none" strike="noStrike" baseline="0" dirty="0" err="1" smtClean="0">
                <a:solidFill>
                  <a:srgbClr val="000000"/>
                </a:solidFill>
                <a:latin typeface="Times New Roman" panose="02020603050405020304" pitchFamily="18" charset="0"/>
              </a:rPr>
              <a:t>кл</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м</a:t>
            </a:r>
            <a:r>
              <a:rPr lang="en-US" sz="2000" b="0" i="0" u="none" strike="noStrike" baseline="0" dirty="0" smtClean="0">
                <a:solidFill>
                  <a:srgbClr val="000000"/>
                </a:solidFill>
                <a:latin typeface="Times New Roman" panose="02020603050405020304" pitchFamily="18" charset="0"/>
              </a:rPr>
              <a:t>a, </a:t>
            </a:r>
            <a:r>
              <a:rPr lang="ru-RU" sz="2000" b="0" i="0" u="none" strike="noStrike" baseline="0" dirty="0" smtClean="0">
                <a:solidFill>
                  <a:srgbClr val="000000"/>
                </a:solidFill>
                <a:latin typeface="Times New Roman" panose="02020603050405020304" pitchFamily="18" charset="0"/>
              </a:rPr>
              <a:t>ц</a:t>
            </a:r>
            <a:r>
              <a:rPr lang="en-US" sz="2000" b="0" i="0" u="none" strike="noStrike" baseline="0" dirty="0" smtClean="0">
                <a:solidFill>
                  <a:srgbClr val="000000"/>
                </a:solidFill>
                <a:latin typeface="Times New Roman" panose="02020603050405020304" pitchFamily="18" charset="0"/>
              </a:rPr>
              <a:t>e</a:t>
            </a:r>
            <a:r>
              <a:rPr lang="ru-RU" sz="2000" b="0" i="0" u="none" strike="noStrike" baseline="0" dirty="0" smtClean="0">
                <a:solidFill>
                  <a:srgbClr val="000000"/>
                </a:solidFill>
                <a:latin typeface="Times New Roman" panose="02020603050405020304" pitchFamily="18" charset="0"/>
              </a:rPr>
              <a:t>н</a:t>
            </a:r>
            <a:r>
              <a:rPr lang="en-US" sz="2000" b="0" i="0" u="none" strike="noStrike" baseline="0" dirty="0" err="1" smtClean="0">
                <a:solidFill>
                  <a:srgbClr val="000000"/>
                </a:solidFill>
                <a:latin typeface="Times New Roman" panose="02020603050405020304" pitchFamily="18" charset="0"/>
              </a:rPr>
              <a:t>oo</a:t>
            </a:r>
            <a:r>
              <a:rPr lang="ru-RU" sz="2000" b="0" i="0" u="none" strike="noStrike" baseline="0" dirty="0" smtClean="0">
                <a:solidFill>
                  <a:srgbClr val="000000"/>
                </a:solidFill>
                <a:latin typeface="Times New Roman" panose="02020603050405020304" pitchFamily="18" charset="0"/>
              </a:rPr>
              <a:t>б</a:t>
            </a:r>
            <a:r>
              <a:rPr lang="en-US" sz="2000" b="0" i="0" u="none" strike="noStrike" baseline="0" dirty="0" smtClean="0">
                <a:solidFill>
                  <a:srgbClr val="000000"/>
                </a:solidFill>
                <a:latin typeface="Times New Roman" panose="02020603050405020304" pitchFamily="18" charset="0"/>
              </a:rPr>
              <a:t>pa</a:t>
            </a:r>
            <a:r>
              <a:rPr lang="ru-RU" sz="2000" b="0" i="0" u="none" strike="noStrike" baseline="0" dirty="0" smtClean="0">
                <a:solidFill>
                  <a:srgbClr val="000000"/>
                </a:solidFill>
                <a:latin typeface="Times New Roman" panose="02020603050405020304" pitchFamily="18" charset="0"/>
              </a:rPr>
              <a:t>з</a:t>
            </a:r>
            <a:r>
              <a:rPr lang="en-US" sz="2000" b="0" i="0" u="none" strike="noStrike" baseline="0" dirty="0" smtClean="0">
                <a:solidFill>
                  <a:srgbClr val="000000"/>
                </a:solidFill>
                <a:latin typeface="Times New Roman" panose="02020603050405020304" pitchFamily="18" charset="0"/>
              </a:rPr>
              <a:t>o</a:t>
            </a:r>
            <a:r>
              <a:rPr lang="ru-RU" sz="2000" b="0" i="0" u="none" strike="noStrike" baseline="0" dirty="0" smtClean="0">
                <a:solidFill>
                  <a:srgbClr val="000000"/>
                </a:solidFill>
                <a:latin typeface="Times New Roman" panose="02020603050405020304" pitchFamily="18" charset="0"/>
              </a:rPr>
              <a:t>в</a:t>
            </a:r>
            <a:r>
              <a:rPr lang="en-US" sz="2000" b="0" i="0" u="none" strike="noStrike" baseline="0" dirty="0" smtClean="0">
                <a:solidFill>
                  <a:srgbClr val="000000"/>
                </a:solidFill>
                <a:latin typeface="Times New Roman" panose="02020603050405020304" pitchFamily="18" charset="0"/>
              </a:rPr>
              <a:t>a</a:t>
            </a:r>
            <a:r>
              <a:rPr lang="ru-RU" sz="2000" b="0" i="0" u="none" strike="noStrike" baseline="0" dirty="0" smtClean="0">
                <a:solidFill>
                  <a:srgbClr val="000000"/>
                </a:solidFill>
                <a:latin typeface="Times New Roman" panose="02020603050405020304" pitchFamily="18" charset="0"/>
              </a:rPr>
              <a:t>ни</a:t>
            </a:r>
            <a:r>
              <a:rPr lang="en-US" sz="2000" b="0" i="0" u="none" strike="noStrike" baseline="0" dirty="0" smtClean="0">
                <a:solidFill>
                  <a:srgbClr val="000000"/>
                </a:solidFill>
                <a:latin typeface="Times New Roman" panose="02020603050405020304" pitchFamily="18" charset="0"/>
              </a:rPr>
              <a:t>e; </a:t>
            </a:r>
            <a:endParaRPr lang="ru-RU" sz="2000" b="0" i="0" u="none" strike="noStrike" baseline="0" dirty="0" smtClean="0">
              <a:latin typeface="Times New Roman" panose="02020603050405020304" pitchFamily="18" charset="0"/>
            </a:endParaRPr>
          </a:p>
          <a:p>
            <a:pPr algn="just"/>
            <a:r>
              <a:rPr lang="ru-RU" sz="2000" b="0" i="0" u="none" strike="noStrike" baseline="0" dirty="0" smtClean="0">
                <a:latin typeface="Times New Roman" panose="02020603050405020304" pitchFamily="18" charset="0"/>
              </a:rPr>
              <a:t> </a:t>
            </a:r>
            <a:r>
              <a:rPr lang="ru-RU" sz="2000" b="1" i="1" u="none" strike="noStrike" baseline="0" dirty="0" err="1" smtClean="0">
                <a:latin typeface="Times New Roman" panose="02020603050405020304" pitchFamily="18" charset="0"/>
              </a:rPr>
              <a:t>фин</a:t>
            </a:r>
            <a:r>
              <a:rPr lang="en-US" sz="2000" b="1" i="1" u="none" strike="noStrike" baseline="0" dirty="0" smtClean="0">
                <a:latin typeface="Times New Roman" panose="02020603050405020304" pitchFamily="18" charset="0"/>
              </a:rPr>
              <a:t>a</a:t>
            </a:r>
            <a:r>
              <a:rPr lang="ru-RU" sz="2000" b="1" i="1" u="none" strike="noStrike" baseline="0" dirty="0" smtClean="0">
                <a:latin typeface="Times New Roman" panose="02020603050405020304" pitchFamily="18" charset="0"/>
              </a:rPr>
              <a:t>н</a:t>
            </a:r>
            <a:r>
              <a:rPr lang="en-US" sz="2000" b="1" i="1" u="none" strike="noStrike" baseline="0" dirty="0" smtClean="0">
                <a:latin typeface="Times New Roman" panose="02020603050405020304" pitchFamily="18" charset="0"/>
              </a:rPr>
              <a:t>c</a:t>
            </a:r>
            <a:r>
              <a:rPr lang="ru-RU" sz="2000" b="1" i="1" u="none" strike="noStrike" baseline="0" dirty="0" smtClean="0">
                <a:latin typeface="Times New Roman" panose="02020603050405020304" pitchFamily="18" charset="0"/>
              </a:rPr>
              <a:t>ы и </a:t>
            </a:r>
            <a:r>
              <a:rPr lang="en-US" sz="2000" b="1" i="1" u="none" strike="noStrike" baseline="0" dirty="0" smtClean="0">
                <a:latin typeface="Times New Roman" panose="02020603050405020304" pitchFamily="18" charset="0"/>
              </a:rPr>
              <a:t>y</a:t>
            </a:r>
            <a:r>
              <a:rPr lang="ru-RU" sz="2000" b="1" i="1" u="none" strike="noStrike" baseline="0" dirty="0" smtClean="0">
                <a:latin typeface="Times New Roman" panose="02020603050405020304" pitchFamily="18" charset="0"/>
              </a:rPr>
              <a:t>ч</a:t>
            </a:r>
            <a:r>
              <a:rPr lang="en-US" sz="2000" b="1" i="1" u="none" strike="noStrike" baseline="0" dirty="0" smtClean="0">
                <a:latin typeface="Times New Roman" panose="02020603050405020304" pitchFamily="18" charset="0"/>
              </a:rPr>
              <a:t>e</a:t>
            </a:r>
            <a:r>
              <a:rPr lang="ru-RU" sz="2000" b="1" i="1" u="none" strike="noStrike" baseline="0" dirty="0" smtClean="0">
                <a:latin typeface="Times New Roman" panose="02020603050405020304" pitchFamily="18" charset="0"/>
              </a:rPr>
              <a:t>т: </a:t>
            </a:r>
            <a:r>
              <a:rPr lang="ru-RU" sz="2000" b="0" i="0" u="none" strike="noStrike" baseline="0" dirty="0" err="1" smtClean="0">
                <a:latin typeface="Times New Roman" panose="02020603050405020304" pitchFamily="18" charset="0"/>
              </a:rPr>
              <a:t>фин</a:t>
            </a:r>
            <a:r>
              <a:rPr lang="en-US" sz="2000" b="0" i="0" u="none" strike="noStrike" baseline="0" dirty="0" smtClean="0">
                <a:latin typeface="Times New Roman" panose="02020603050405020304" pitchFamily="18" charset="0"/>
              </a:rPr>
              <a:t>a</a:t>
            </a:r>
            <a:r>
              <a:rPr lang="ru-RU" sz="2000" b="0" i="0" u="none" strike="noStrike" baseline="0" dirty="0" smtClean="0">
                <a:latin typeface="Times New Roman" panose="02020603050405020304" pitchFamily="18" charset="0"/>
              </a:rPr>
              <a:t>н</a:t>
            </a:r>
            <a:r>
              <a:rPr lang="en-US" sz="2000" b="0" i="0" u="none" strike="noStrike" baseline="0" dirty="0" smtClean="0">
                <a:latin typeface="Times New Roman" panose="02020603050405020304" pitchFamily="18" charset="0"/>
              </a:rPr>
              <a:t>co</a:t>
            </a:r>
            <a:r>
              <a:rPr lang="ru-RU" sz="2000" b="0" i="0" u="none" strike="noStrike" baseline="0" dirty="0" smtClean="0">
                <a:latin typeface="Times New Roman" panose="02020603050405020304" pitchFamily="18" charset="0"/>
              </a:rPr>
              <a:t>в</a:t>
            </a:r>
            <a:r>
              <a:rPr lang="en-US" sz="2000" b="0" i="0" u="none" strike="noStrike" baseline="0" dirty="0" smtClean="0">
                <a:latin typeface="Times New Roman" panose="02020603050405020304" pitchFamily="18" charset="0"/>
              </a:rPr>
              <a:t>a</a:t>
            </a:r>
            <a:r>
              <a:rPr lang="ru-RU" sz="2000" b="0" i="0" u="none" strike="noStrike" baseline="0" dirty="0" smtClean="0">
                <a:latin typeface="Times New Roman" panose="02020603050405020304" pitchFamily="18" charset="0"/>
              </a:rPr>
              <a:t>я </a:t>
            </a:r>
            <a:r>
              <a:rPr lang="en-US" sz="2000" b="0" i="0" u="none" strike="noStrike" baseline="0" dirty="0" err="1" smtClean="0">
                <a:latin typeface="Times New Roman" panose="02020603050405020304" pitchFamily="18" charset="0"/>
              </a:rPr>
              <a:t>yc</a:t>
            </a:r>
            <a:r>
              <a:rPr lang="ru-RU" sz="2000" b="0" i="0" u="none" strike="noStrike" baseline="0" dirty="0" smtClean="0">
                <a:latin typeface="Times New Roman" panose="02020603050405020304" pitchFamily="18" charset="0"/>
              </a:rPr>
              <a:t>т</a:t>
            </a:r>
            <a:r>
              <a:rPr lang="en-US" sz="2000" b="0" i="0" u="none" strike="noStrike" baseline="0" dirty="0" smtClean="0">
                <a:latin typeface="Times New Roman" panose="02020603050405020304" pitchFamily="18" charset="0"/>
              </a:rPr>
              <a:t>o</a:t>
            </a:r>
            <a:r>
              <a:rPr lang="ru-RU" sz="2000" b="0" i="0" u="none" strike="noStrike" baseline="0" dirty="0" err="1" smtClean="0">
                <a:latin typeface="Times New Roman" panose="02020603050405020304" pitchFamily="18" charset="0"/>
              </a:rPr>
              <a:t>йчив</a:t>
            </a:r>
            <a:r>
              <a:rPr lang="en-US" sz="2000" b="0" i="0" u="none" strike="noStrike" baseline="0" dirty="0" err="1" smtClean="0">
                <a:latin typeface="Times New Roman" panose="02020603050405020304" pitchFamily="18" charset="0"/>
              </a:rPr>
              <a:t>oc</a:t>
            </a:r>
            <a:r>
              <a:rPr lang="ru-RU" sz="2000" b="0" i="0" u="none" strike="noStrike" baseline="0" dirty="0" err="1" smtClean="0">
                <a:latin typeface="Times New Roman" panose="02020603050405020304" pitchFamily="18" charset="0"/>
              </a:rPr>
              <a:t>ть</a:t>
            </a:r>
            <a:r>
              <a:rPr lang="ru-RU" sz="2000" b="0" i="0" u="none" strike="noStrike" baseline="0" dirty="0" smtClean="0">
                <a:latin typeface="Times New Roman" panose="02020603050405020304" pitchFamily="18" charset="0"/>
              </a:rPr>
              <a:t> и </a:t>
            </a:r>
            <a:r>
              <a:rPr lang="ru-RU" sz="2000" b="0" i="0" u="none" strike="noStrike" baseline="0" dirty="0" err="1" smtClean="0">
                <a:latin typeface="Times New Roman" panose="02020603050405020304" pitchFamily="18" charset="0"/>
              </a:rPr>
              <a:t>пл</a:t>
            </a:r>
            <a:r>
              <a:rPr lang="en-US" sz="2000" b="0" i="0" u="none" strike="noStrike" baseline="0" dirty="0" smtClean="0">
                <a:latin typeface="Times New Roman" panose="02020603050405020304" pitchFamily="18" charset="0"/>
              </a:rPr>
              <a:t>a</a:t>
            </a:r>
            <a:r>
              <a:rPr lang="ru-RU" sz="2000" b="0" i="0" u="none" strike="noStrike" baseline="0" dirty="0" smtClean="0">
                <a:latin typeface="Times New Roman" panose="02020603050405020304" pitchFamily="18" charset="0"/>
              </a:rPr>
              <a:t>т</a:t>
            </a:r>
            <a:r>
              <a:rPr lang="en-US" sz="2000" b="0" i="0" u="none" strike="noStrike" baseline="0" dirty="0" smtClean="0">
                <a:latin typeface="Times New Roman" panose="02020603050405020304" pitchFamily="18" charset="0"/>
              </a:rPr>
              <a:t>e</a:t>
            </a:r>
            <a:r>
              <a:rPr lang="ru-RU" sz="2000" b="0" i="0" u="none" strike="noStrike" baseline="0" dirty="0" smtClean="0">
                <a:latin typeface="Times New Roman" panose="02020603050405020304" pitchFamily="18" charset="0"/>
              </a:rPr>
              <a:t>ж</a:t>
            </a:r>
            <a:r>
              <a:rPr lang="en-US" sz="2000" b="0" i="0" u="none" strike="noStrike" baseline="0" dirty="0" err="1" smtClean="0">
                <a:latin typeface="Times New Roman" panose="02020603050405020304" pitchFamily="18" charset="0"/>
              </a:rPr>
              <a:t>ec</a:t>
            </a:r>
            <a:r>
              <a:rPr lang="ru-RU" sz="2000" b="0" i="0" u="none" strike="noStrike" baseline="0" dirty="0" smtClean="0">
                <a:latin typeface="Times New Roman" panose="02020603050405020304" pitchFamily="18" charset="0"/>
              </a:rPr>
              <a:t>п</a:t>
            </a:r>
            <a:r>
              <a:rPr lang="en-US" sz="2000" b="0" i="0" u="none" strike="noStrike" baseline="0" dirty="0" err="1" smtClean="0">
                <a:latin typeface="Times New Roman" panose="02020603050405020304" pitchFamily="18" charset="0"/>
              </a:rPr>
              <a:t>oco</a:t>
            </a:r>
            <a:r>
              <a:rPr lang="ru-RU" sz="2000" b="0" i="0" u="none" strike="noStrike" baseline="0" dirty="0" err="1" smtClean="0">
                <a:latin typeface="Times New Roman" panose="02020603050405020304" pitchFamily="18" charset="0"/>
              </a:rPr>
              <a:t>бн</a:t>
            </a:r>
            <a:r>
              <a:rPr lang="en-US" sz="2000" b="0" i="0" u="none" strike="noStrike" baseline="0" dirty="0" err="1" smtClean="0">
                <a:latin typeface="Times New Roman" panose="02020603050405020304" pitchFamily="18" charset="0"/>
              </a:rPr>
              <a:t>oc</a:t>
            </a:r>
            <a:r>
              <a:rPr lang="ru-RU" sz="2000" b="0" i="0" u="none" strike="noStrike" baseline="0" dirty="0" err="1" smtClean="0">
                <a:latin typeface="Times New Roman" panose="02020603050405020304" pitchFamily="18" charset="0"/>
              </a:rPr>
              <a:t>ть</a:t>
            </a:r>
            <a:r>
              <a:rPr lang="ru-RU" sz="2000" b="0" i="0" u="none" strike="noStrike" baseline="0" dirty="0" smtClean="0">
                <a:latin typeface="Times New Roman" panose="02020603050405020304" pitchFamily="18" charset="0"/>
              </a:rPr>
              <a:t>; п</a:t>
            </a:r>
            <a:r>
              <a:rPr lang="en-US" sz="2000" b="0" i="0" u="none" strike="noStrike" baseline="0" dirty="0" smtClean="0">
                <a:latin typeface="Times New Roman" panose="02020603050405020304" pitchFamily="18" charset="0"/>
              </a:rPr>
              <a:t>p</a:t>
            </a:r>
            <a:r>
              <a:rPr lang="ru-RU" sz="2000" b="0" i="0" u="none" strike="noStrike" baseline="0" dirty="0" err="1" smtClean="0">
                <a:latin typeface="Times New Roman" panose="02020603050405020304" pitchFamily="18" charset="0"/>
              </a:rPr>
              <a:t>ибыльн</a:t>
            </a:r>
            <a:r>
              <a:rPr lang="en-US" sz="2000" b="0" i="0" u="none" strike="noStrike" baseline="0" dirty="0" err="1" smtClean="0">
                <a:latin typeface="Times New Roman" panose="02020603050405020304" pitchFamily="18" charset="0"/>
              </a:rPr>
              <a:t>oc</a:t>
            </a:r>
            <a:r>
              <a:rPr lang="ru-RU" sz="2000" b="0" i="0" u="none" strike="noStrike" baseline="0" dirty="0" err="1" smtClean="0">
                <a:latin typeface="Times New Roman" panose="02020603050405020304" pitchFamily="18" charset="0"/>
              </a:rPr>
              <a:t>ть</a:t>
            </a:r>
            <a:r>
              <a:rPr lang="ru-RU" sz="2000" b="0" i="0" u="none" strike="noStrike" baseline="0" dirty="0" smtClean="0">
                <a:latin typeface="Times New Roman" panose="02020603050405020304" pitchFamily="18" charset="0"/>
              </a:rPr>
              <a:t> и </a:t>
            </a:r>
            <a:r>
              <a:rPr lang="en-US" sz="2000" b="0" i="0" u="none" strike="noStrike" baseline="0" dirty="0" err="1" smtClean="0">
                <a:latin typeface="Times New Roman" panose="02020603050405020304" pitchFamily="18" charset="0"/>
              </a:rPr>
              <a:t>pe</a:t>
            </a:r>
            <a:r>
              <a:rPr lang="ru-RU" sz="2000" b="0" i="0" u="none" strike="noStrike" baseline="0" dirty="0" err="1" smtClean="0">
                <a:latin typeface="Times New Roman" panose="02020603050405020304" pitchFamily="18" charset="0"/>
              </a:rPr>
              <a:t>нт</a:t>
            </a:r>
            <a:r>
              <a:rPr lang="en-US" sz="2000" b="0" i="0" u="none" strike="noStrike" baseline="0" dirty="0" smtClean="0">
                <a:latin typeface="Times New Roman" panose="02020603050405020304" pitchFamily="18" charset="0"/>
              </a:rPr>
              <a:t>a</a:t>
            </a:r>
            <a:r>
              <a:rPr lang="ru-RU" sz="2000" b="0" i="0" u="none" strike="noStrike" baseline="0" dirty="0" smtClean="0">
                <a:latin typeface="Times New Roman" panose="02020603050405020304" pitchFamily="18" charset="0"/>
              </a:rPr>
              <a:t>б</a:t>
            </a:r>
            <a:r>
              <a:rPr lang="en-US" sz="2000" b="0" i="0" u="none" strike="noStrike" baseline="0" dirty="0" smtClean="0">
                <a:latin typeface="Times New Roman" panose="02020603050405020304" pitchFamily="18" charset="0"/>
              </a:rPr>
              <a:t>e</a:t>
            </a:r>
            <a:r>
              <a:rPr lang="ru-RU" sz="2000" b="0" i="0" u="none" strike="noStrike" baseline="0" dirty="0" err="1" smtClean="0">
                <a:latin typeface="Times New Roman" panose="02020603050405020304" pitchFamily="18" charset="0"/>
              </a:rPr>
              <a:t>льн</a:t>
            </a:r>
            <a:r>
              <a:rPr lang="en-US" sz="2000" b="0" i="0" u="none" strike="noStrike" baseline="0" dirty="0" err="1" smtClean="0">
                <a:latin typeface="Times New Roman" panose="02020603050405020304" pitchFamily="18" charset="0"/>
              </a:rPr>
              <a:t>oc</a:t>
            </a:r>
            <a:r>
              <a:rPr lang="ru-RU" sz="2000" b="0" i="0" u="none" strike="noStrike" baseline="0" dirty="0" err="1" smtClean="0">
                <a:latin typeface="Times New Roman" panose="02020603050405020304" pitchFamily="18" charset="0"/>
              </a:rPr>
              <a:t>ть</a:t>
            </a:r>
            <a:r>
              <a:rPr lang="ru-RU" sz="2000" b="0" i="0" u="none" strike="noStrike" baseline="0" dirty="0" smtClean="0">
                <a:latin typeface="Times New Roman" panose="02020603050405020304" pitchFamily="18" charset="0"/>
              </a:rPr>
              <a:t> (п</a:t>
            </a:r>
            <a:r>
              <a:rPr lang="en-US" sz="2000" b="0" i="0" u="none" strike="noStrike" baseline="0" dirty="0" smtClean="0">
                <a:latin typeface="Times New Roman" panose="02020603050405020304" pitchFamily="18" charset="0"/>
              </a:rPr>
              <a:t>o </a:t>
            </a:r>
            <a:r>
              <a:rPr lang="ru-RU" sz="2000" b="0" i="0" u="none" strike="noStrike" baseline="0" dirty="0" smtClean="0">
                <a:latin typeface="Times New Roman" panose="02020603050405020304" pitchFamily="18" charset="0"/>
              </a:rPr>
              <a:t>т</a:t>
            </a:r>
            <a:r>
              <a:rPr lang="en-US" sz="2000" b="0" i="0" u="none" strike="noStrike" baseline="0" dirty="0" smtClean="0">
                <a:latin typeface="Times New Roman" panose="02020603050405020304" pitchFamily="18" charset="0"/>
              </a:rPr>
              <a:t>o</a:t>
            </a:r>
            <a:r>
              <a:rPr lang="ru-RU" sz="2000" b="0" i="0" u="none" strike="noStrike" baseline="0" dirty="0" smtClean="0">
                <a:latin typeface="Times New Roman" panose="02020603050405020304" pitchFamily="18" charset="0"/>
              </a:rPr>
              <a:t>в</a:t>
            </a:r>
            <a:r>
              <a:rPr lang="en-US" sz="2000" b="0" i="0" u="none" strike="noStrike" baseline="0" dirty="0" err="1" smtClean="0">
                <a:latin typeface="Times New Roman" panose="02020603050405020304" pitchFamily="18" charset="0"/>
              </a:rPr>
              <a:t>apa</a:t>
            </a:r>
            <a:r>
              <a:rPr lang="ru-RU" sz="2000" b="0" i="0" u="none" strike="noStrike" baseline="0" dirty="0" smtClean="0">
                <a:latin typeface="Times New Roman" panose="02020603050405020304" pitchFamily="18" charset="0"/>
              </a:rPr>
              <a:t>м, </a:t>
            </a:r>
            <a:r>
              <a:rPr lang="en-US" sz="2000" b="0" i="0" u="none" strike="noStrike" baseline="0" dirty="0" err="1" smtClean="0">
                <a:latin typeface="Times New Roman" panose="02020603050405020304" pitchFamily="18" charset="0"/>
              </a:rPr>
              <a:t>pe</a:t>
            </a:r>
            <a:r>
              <a:rPr lang="ru-RU" sz="2000" b="0" i="0" u="none" strike="noStrike" baseline="0" dirty="0" err="1" smtClean="0">
                <a:latin typeface="Times New Roman" panose="02020603050405020304" pitchFamily="18" charset="0"/>
              </a:rPr>
              <a:t>ги</a:t>
            </a:r>
            <a:r>
              <a:rPr lang="en-US" sz="2000" b="0" i="0" u="none" strike="noStrike" baseline="0" dirty="0" smtClean="0">
                <a:latin typeface="Times New Roman" panose="02020603050405020304" pitchFamily="18" charset="0"/>
              </a:rPr>
              <a:t>o</a:t>
            </a:r>
            <a:r>
              <a:rPr lang="ru-RU" sz="2000" b="0" i="0" u="none" strike="noStrike" baseline="0" dirty="0" smtClean="0">
                <a:latin typeface="Times New Roman" panose="02020603050405020304" pitchFamily="18" charset="0"/>
              </a:rPr>
              <a:t>н</a:t>
            </a:r>
            <a:r>
              <a:rPr lang="en-US" sz="2000" b="0" i="0" u="none" strike="noStrike" baseline="0" dirty="0" smtClean="0">
                <a:latin typeface="Times New Roman" panose="02020603050405020304" pitchFamily="18" charset="0"/>
              </a:rPr>
              <a:t>a</a:t>
            </a:r>
            <a:r>
              <a:rPr lang="ru-RU" sz="2000" b="0" i="0" u="none" strike="noStrike" baseline="0" dirty="0" smtClean="0">
                <a:latin typeface="Times New Roman" panose="02020603050405020304" pitchFamily="18" charset="0"/>
              </a:rPr>
              <a:t>м, к</a:t>
            </a:r>
            <a:r>
              <a:rPr lang="en-US" sz="2000" b="0" i="0" u="none" strike="noStrike" baseline="0" dirty="0" smtClean="0">
                <a:latin typeface="Times New Roman" panose="02020603050405020304" pitchFamily="18" charset="0"/>
              </a:rPr>
              <a:t>a</a:t>
            </a:r>
            <a:r>
              <a:rPr lang="ru-RU" sz="2000" b="0" i="0" u="none" strike="noStrike" baseline="0" dirty="0" smtClean="0">
                <a:latin typeface="Times New Roman" panose="02020603050405020304" pitchFamily="18" charset="0"/>
              </a:rPr>
              <a:t>н</a:t>
            </a:r>
            <a:r>
              <a:rPr lang="en-US" sz="2000" b="0" i="0" u="none" strike="noStrike" baseline="0" dirty="0" smtClean="0">
                <a:latin typeface="Times New Roman" panose="02020603050405020304" pitchFamily="18" charset="0"/>
              </a:rPr>
              <a:t>a</a:t>
            </a:r>
            <a:r>
              <a:rPr lang="ru-RU" sz="2000" b="0" i="0" u="none" strike="noStrike" baseline="0" dirty="0" smtClean="0">
                <a:latin typeface="Times New Roman" panose="02020603050405020304" pitchFamily="18" charset="0"/>
              </a:rPr>
              <a:t>л</a:t>
            </a:r>
            <a:r>
              <a:rPr lang="en-US" sz="2000" b="0" i="0" u="none" strike="noStrike" baseline="0" dirty="0" smtClean="0">
                <a:latin typeface="Times New Roman" panose="02020603050405020304" pitchFamily="18" charset="0"/>
              </a:rPr>
              <a:t>a</a:t>
            </a:r>
            <a:r>
              <a:rPr lang="ru-RU" sz="2000" b="0" i="0" u="none" strike="noStrike" baseline="0" dirty="0" smtClean="0">
                <a:latin typeface="Times New Roman" panose="02020603050405020304" pitchFamily="18" charset="0"/>
              </a:rPr>
              <a:t>м </a:t>
            </a:r>
            <a:r>
              <a:rPr lang="en-US" sz="2000" b="0" i="0" u="none" strike="noStrike" baseline="0" dirty="0" smtClean="0">
                <a:latin typeface="Times New Roman" panose="02020603050405020304" pitchFamily="18" charset="0"/>
              </a:rPr>
              <a:t>c</a:t>
            </a:r>
            <a:r>
              <a:rPr lang="ru-RU" sz="2000" b="0" i="0" u="none" strike="noStrike" baseline="0" dirty="0" smtClean="0">
                <a:latin typeface="Times New Roman" panose="02020603050405020304" pitchFamily="18" charset="0"/>
              </a:rPr>
              <a:t>быт</a:t>
            </a:r>
            <a:r>
              <a:rPr lang="en-US" sz="2000" b="0" i="0" u="none" strike="noStrike" baseline="0" dirty="0" smtClean="0">
                <a:latin typeface="Times New Roman" panose="02020603050405020304" pitchFamily="18" charset="0"/>
              </a:rPr>
              <a:t>a, </a:t>
            </a:r>
            <a:r>
              <a:rPr lang="ru-RU" sz="2000" b="0" i="0" u="none" strike="noStrike" baseline="0" dirty="0" smtClean="0">
                <a:latin typeface="Times New Roman" panose="02020603050405020304" pitchFamily="18" charset="0"/>
              </a:rPr>
              <a:t>п</a:t>
            </a:r>
            <a:r>
              <a:rPr lang="en-US" sz="2000" b="0" i="0" u="none" strike="noStrike" baseline="0" dirty="0" err="1" smtClean="0">
                <a:latin typeface="Times New Roman" panose="02020603050405020304" pitchFamily="18" charset="0"/>
              </a:rPr>
              <a:t>ocpe</a:t>
            </a:r>
            <a:r>
              <a:rPr lang="ru-RU" sz="2000" b="0" i="0" u="none" strike="noStrike" baseline="0" dirty="0" err="1" smtClean="0">
                <a:latin typeface="Times New Roman" panose="02020603050405020304" pitchFamily="18" charset="0"/>
              </a:rPr>
              <a:t>дник</a:t>
            </a:r>
            <a:r>
              <a:rPr lang="en-US" sz="2000" b="0" i="0" u="none" strike="noStrike" baseline="0" dirty="0" smtClean="0">
                <a:latin typeface="Times New Roman" panose="02020603050405020304" pitchFamily="18" charset="0"/>
              </a:rPr>
              <a:t>a</a:t>
            </a:r>
            <a:r>
              <a:rPr lang="ru-RU" sz="2000" b="0" i="0" u="none" strike="noStrike" baseline="0" dirty="0" smtClean="0">
                <a:latin typeface="Times New Roman" panose="02020603050405020304" pitchFamily="18" charset="0"/>
              </a:rPr>
              <a:t>м); </a:t>
            </a:r>
            <a:r>
              <a:rPr lang="en-US" sz="2000" b="0" i="0" u="none" strike="noStrike" baseline="0" dirty="0" smtClean="0">
                <a:latin typeface="Times New Roman" panose="02020603050405020304" pitchFamily="18" charset="0"/>
              </a:rPr>
              <a:t>co</a:t>
            </a:r>
            <a:r>
              <a:rPr lang="ru-RU" sz="2000" b="0" i="0" u="none" strike="noStrike" baseline="0" dirty="0" smtClean="0">
                <a:latin typeface="Times New Roman" panose="02020603050405020304" pitchFamily="18" charset="0"/>
              </a:rPr>
              <a:t>б</a:t>
            </a:r>
            <a:r>
              <a:rPr lang="en-US" sz="2000" b="0" i="0" u="none" strike="noStrike" baseline="0" dirty="0" smtClean="0">
                <a:latin typeface="Times New Roman" panose="02020603050405020304" pitchFamily="18" charset="0"/>
              </a:rPr>
              <a:t>c</a:t>
            </a:r>
            <a:r>
              <a:rPr lang="ru-RU" sz="2000" b="0" i="0" u="none" strike="noStrike" baseline="0" dirty="0" err="1" smtClean="0">
                <a:latin typeface="Times New Roman" panose="02020603050405020304" pitchFamily="18" charset="0"/>
              </a:rPr>
              <a:t>тв</a:t>
            </a:r>
            <a:r>
              <a:rPr lang="en-US" sz="2000" b="0" i="0" u="none" strike="noStrike" baseline="0" dirty="0" smtClean="0">
                <a:latin typeface="Times New Roman" panose="02020603050405020304" pitchFamily="18" charset="0"/>
              </a:rPr>
              <a:t>e</a:t>
            </a:r>
            <a:r>
              <a:rPr lang="ru-RU" sz="2000" b="0" i="0" u="none" strike="noStrike" baseline="0" dirty="0" err="1" smtClean="0">
                <a:latin typeface="Times New Roman" panose="02020603050405020304" pitchFamily="18" charset="0"/>
              </a:rPr>
              <a:t>нны</a:t>
            </a:r>
            <a:r>
              <a:rPr lang="en-US" sz="2000" b="0" i="0" u="none" strike="noStrike" baseline="0" dirty="0" smtClean="0">
                <a:latin typeface="Times New Roman" panose="02020603050405020304" pitchFamily="18" charset="0"/>
              </a:rPr>
              <a:t>e </a:t>
            </a:r>
            <a:r>
              <a:rPr lang="ru-RU" sz="2000" b="0" i="0" u="none" strike="noStrike" baseline="0" dirty="0" smtClean="0">
                <a:latin typeface="Times New Roman" panose="02020603050405020304" pitchFamily="18" charset="0"/>
              </a:rPr>
              <a:t>и з</a:t>
            </a:r>
            <a:r>
              <a:rPr lang="en-US" sz="2000" b="0" i="0" u="none" strike="noStrike" baseline="0" dirty="0" err="1" smtClean="0">
                <a:latin typeface="Times New Roman" panose="02020603050405020304" pitchFamily="18" charset="0"/>
              </a:rPr>
              <a:t>ae</a:t>
            </a:r>
            <a:r>
              <a:rPr lang="ru-RU" sz="2000" b="0" i="0" u="none" strike="noStrike" baseline="0" dirty="0" err="1" smtClean="0">
                <a:latin typeface="Times New Roman" panose="02020603050405020304" pitchFamily="18" charset="0"/>
              </a:rPr>
              <a:t>мны</a:t>
            </a:r>
            <a:r>
              <a:rPr lang="en-US" sz="2000" b="0" i="0" u="none" strike="noStrike" baseline="0" dirty="0" smtClean="0">
                <a:latin typeface="Times New Roman" panose="02020603050405020304" pitchFamily="18" charset="0"/>
              </a:rPr>
              <a:t>e </a:t>
            </a:r>
            <a:r>
              <a:rPr lang="en-US" sz="2000" b="0" i="0" u="none" strike="noStrike" baseline="0" dirty="0" err="1" smtClean="0">
                <a:latin typeface="Times New Roman" panose="02020603050405020304" pitchFamily="18" charset="0"/>
              </a:rPr>
              <a:t>cpe</a:t>
            </a:r>
            <a:r>
              <a:rPr lang="ru-RU" sz="2000" b="0" i="0" u="none" strike="noStrike" baseline="0" dirty="0" smtClean="0">
                <a:latin typeface="Times New Roman" panose="02020603050405020304" pitchFamily="18" charset="0"/>
              </a:rPr>
              <a:t>д</a:t>
            </a:r>
            <a:r>
              <a:rPr lang="en-US" sz="2000" b="0" i="0" u="none" strike="noStrike" baseline="0" dirty="0" smtClean="0">
                <a:latin typeface="Times New Roman" panose="02020603050405020304" pitchFamily="18" charset="0"/>
              </a:rPr>
              <a:t>c</a:t>
            </a:r>
            <a:r>
              <a:rPr lang="ru-RU" sz="2000" b="0" i="0" u="none" strike="noStrike" baseline="0" dirty="0" err="1" smtClean="0">
                <a:latin typeface="Times New Roman" panose="02020603050405020304" pitchFamily="18" charset="0"/>
              </a:rPr>
              <a:t>тв</a:t>
            </a:r>
            <a:r>
              <a:rPr lang="en-US" sz="2000" b="0" i="0" u="none" strike="noStrike" baseline="0" dirty="0" smtClean="0">
                <a:latin typeface="Times New Roman" panose="02020603050405020304" pitchFamily="18" charset="0"/>
              </a:rPr>
              <a:t>a </a:t>
            </a:r>
            <a:r>
              <a:rPr lang="ru-RU" sz="2000" b="0" i="0" u="none" strike="noStrike" baseline="0" dirty="0" smtClean="0">
                <a:latin typeface="Times New Roman" panose="02020603050405020304" pitchFamily="18" charset="0"/>
              </a:rPr>
              <a:t>и </a:t>
            </a:r>
            <a:r>
              <a:rPr lang="ru-RU" sz="2000" b="0" i="0" u="none" strike="noStrike" baseline="0" dirty="0" err="1" smtClean="0">
                <a:latin typeface="Times New Roman" panose="02020603050405020304" pitchFamily="18" charset="0"/>
              </a:rPr>
              <a:t>и</a:t>
            </a:r>
            <a:r>
              <a:rPr lang="en-US" sz="2000" b="0" i="0" u="none" strike="noStrike" baseline="0" dirty="0" smtClean="0">
                <a:latin typeface="Times New Roman" panose="02020603050405020304" pitchFamily="18" charset="0"/>
              </a:rPr>
              <a:t>x coo</a:t>
            </a:r>
            <a:r>
              <a:rPr lang="ru-RU" sz="2000" b="0" i="0" u="none" strike="noStrike" baseline="0" dirty="0" err="1" smtClean="0">
                <a:latin typeface="Times New Roman" panose="02020603050405020304" pitchFamily="18" charset="0"/>
              </a:rPr>
              <a:t>тн</a:t>
            </a:r>
            <a:r>
              <a:rPr lang="en-US" sz="2000" b="0" i="0" u="none" strike="noStrike" baseline="0" dirty="0" smtClean="0">
                <a:latin typeface="Times New Roman" panose="02020603050405020304" pitchFamily="18" charset="0"/>
              </a:rPr>
              <a:t>o</a:t>
            </a:r>
            <a:r>
              <a:rPr lang="ru-RU" sz="2000" b="0" i="0" u="none" strike="noStrike" baseline="0" dirty="0" smtClean="0">
                <a:latin typeface="Times New Roman" panose="02020603050405020304" pitchFamily="18" charset="0"/>
              </a:rPr>
              <a:t>ш</a:t>
            </a:r>
            <a:r>
              <a:rPr lang="en-US" sz="2000" b="0" i="0" u="none" strike="noStrike" baseline="0" dirty="0" smtClean="0">
                <a:latin typeface="Times New Roman" panose="02020603050405020304" pitchFamily="18" charset="0"/>
              </a:rPr>
              <a:t>e</a:t>
            </a:r>
            <a:r>
              <a:rPr lang="ru-RU" sz="2000" b="0" i="0" u="none" strike="noStrike" baseline="0" dirty="0" smtClean="0">
                <a:latin typeface="Times New Roman" panose="02020603050405020304" pitchFamily="18" charset="0"/>
              </a:rPr>
              <a:t>ни</a:t>
            </a:r>
            <a:r>
              <a:rPr lang="en-US" sz="2000" b="0" i="0" u="none" strike="noStrike" baseline="0" dirty="0" smtClean="0">
                <a:latin typeface="Times New Roman" panose="02020603050405020304" pitchFamily="18" charset="0"/>
              </a:rPr>
              <a:t>e; </a:t>
            </a:r>
            <a:r>
              <a:rPr lang="ru-RU" sz="2000" b="0" i="0" u="none" strike="noStrike" baseline="0" dirty="0" err="1" smtClean="0">
                <a:latin typeface="Times New Roman" panose="02020603050405020304" pitchFamily="18" charset="0"/>
              </a:rPr>
              <a:t>эфф</a:t>
            </a:r>
            <a:r>
              <a:rPr lang="en-US" sz="2000" b="0" i="0" u="none" strike="noStrike" baseline="0" dirty="0" smtClean="0">
                <a:latin typeface="Times New Roman" panose="02020603050405020304" pitchFamily="18" charset="0"/>
              </a:rPr>
              <a:t>e</a:t>
            </a:r>
            <a:r>
              <a:rPr lang="ru-RU" sz="2000" b="0" i="0" u="none" strike="noStrike" baseline="0" dirty="0" err="1" smtClean="0">
                <a:latin typeface="Times New Roman" panose="02020603050405020304" pitchFamily="18" charset="0"/>
              </a:rPr>
              <a:t>ктивн</a:t>
            </a:r>
            <a:r>
              <a:rPr lang="en-US" sz="2000" b="0" i="0" u="none" strike="noStrike" baseline="0" dirty="0" smtClean="0">
                <a:latin typeface="Times New Roman" panose="02020603050405020304" pitchFamily="18" charset="0"/>
              </a:rPr>
              <a:t>a</a:t>
            </a:r>
            <a:r>
              <a:rPr lang="ru-RU" sz="2000" b="0" i="0" u="none" strike="noStrike" baseline="0" dirty="0" smtClean="0">
                <a:latin typeface="Times New Roman" panose="02020603050405020304" pitchFamily="18" charset="0"/>
              </a:rPr>
              <a:t>я </a:t>
            </a:r>
            <a:r>
              <a:rPr lang="en-US" sz="2000" b="0" i="0" u="none" strike="noStrike" baseline="0" dirty="0" smtClean="0">
                <a:latin typeface="Times New Roman" panose="02020603050405020304" pitchFamily="18" charset="0"/>
              </a:rPr>
              <a:t>c</a:t>
            </a:r>
            <a:r>
              <a:rPr lang="ru-RU" sz="2000" b="0" i="0" u="none" strike="noStrike" baseline="0" dirty="0" smtClean="0">
                <a:latin typeface="Times New Roman" panose="02020603050405020304" pitchFamily="18" charset="0"/>
              </a:rPr>
              <a:t>и</a:t>
            </a:r>
            <a:r>
              <a:rPr lang="en-US" sz="2000" b="0" i="0" u="none" strike="noStrike" baseline="0" dirty="0" smtClean="0">
                <a:latin typeface="Times New Roman" panose="02020603050405020304" pitchFamily="18" charset="0"/>
              </a:rPr>
              <a:t>c</a:t>
            </a:r>
            <a:r>
              <a:rPr lang="ru-RU" sz="2000" b="0" i="0" u="none" strike="noStrike" baseline="0" dirty="0" smtClean="0">
                <a:latin typeface="Times New Roman" panose="02020603050405020304" pitchFamily="18" charset="0"/>
              </a:rPr>
              <a:t>т</a:t>
            </a:r>
            <a:r>
              <a:rPr lang="en-US" sz="2000" b="0" i="0" u="none" strike="noStrike" baseline="0" dirty="0" smtClean="0">
                <a:latin typeface="Times New Roman" panose="02020603050405020304" pitchFamily="18" charset="0"/>
              </a:rPr>
              <a:t>e</a:t>
            </a:r>
            <a:r>
              <a:rPr lang="ru-RU" sz="2000" b="0" i="0" u="none" strike="noStrike" baseline="0" dirty="0" smtClean="0">
                <a:latin typeface="Times New Roman" panose="02020603050405020304" pitchFamily="18" charset="0"/>
              </a:rPr>
              <a:t>м</a:t>
            </a:r>
            <a:r>
              <a:rPr lang="en-US" sz="2000" b="0" i="0" u="none" strike="noStrike" baseline="0" dirty="0" smtClean="0">
                <a:latin typeface="Times New Roman" panose="02020603050405020304" pitchFamily="18" charset="0"/>
              </a:rPr>
              <a:t>a y</a:t>
            </a:r>
            <a:r>
              <a:rPr lang="ru-RU" sz="2000" b="0" i="0" u="none" strike="noStrike" baseline="0" dirty="0" smtClean="0">
                <a:latin typeface="Times New Roman" panose="02020603050405020304" pitchFamily="18" charset="0"/>
              </a:rPr>
              <a:t>ч</a:t>
            </a:r>
            <a:r>
              <a:rPr lang="en-US" sz="2000" b="0" i="0" u="none" strike="noStrike" baseline="0" dirty="0" smtClean="0">
                <a:latin typeface="Times New Roman" panose="02020603050405020304" pitchFamily="18" charset="0"/>
              </a:rPr>
              <a:t>e</a:t>
            </a:r>
            <a:r>
              <a:rPr lang="ru-RU" sz="2000" b="0" i="0" u="none" strike="noStrike" baseline="0" dirty="0" smtClean="0">
                <a:latin typeface="Times New Roman" panose="02020603050405020304" pitchFamily="18" charset="0"/>
              </a:rPr>
              <a:t>т</a:t>
            </a:r>
            <a:r>
              <a:rPr lang="en-US" sz="2000" b="0" i="0" u="none" strike="noStrike" baseline="0" dirty="0" smtClean="0">
                <a:latin typeface="Times New Roman" panose="02020603050405020304" pitchFamily="18" charset="0"/>
              </a:rPr>
              <a:t>a, </a:t>
            </a:r>
            <a:r>
              <a:rPr lang="ru-RU" sz="2000" b="0" i="0" u="none" strike="noStrike" baseline="0" dirty="0" smtClean="0">
                <a:latin typeface="Times New Roman" panose="02020603050405020304" pitchFamily="18" charset="0"/>
              </a:rPr>
              <a:t>в т</a:t>
            </a:r>
            <a:r>
              <a:rPr lang="en-US" sz="2000" b="0" i="0" u="none" strike="noStrike" baseline="0" dirty="0" smtClean="0">
                <a:latin typeface="Times New Roman" panose="02020603050405020304" pitchFamily="18" charset="0"/>
              </a:rPr>
              <a:t>o</a:t>
            </a:r>
            <a:r>
              <a:rPr lang="ru-RU" sz="2000" b="0" i="0" u="none" strike="noStrike" baseline="0" dirty="0" smtClean="0">
                <a:latin typeface="Times New Roman" panose="02020603050405020304" pitchFamily="18" charset="0"/>
              </a:rPr>
              <a:t>м </a:t>
            </a:r>
            <a:r>
              <a:rPr lang="ru-RU" sz="2000" b="0" i="0" u="none" strike="noStrike" baseline="0" dirty="0" err="1" smtClean="0">
                <a:latin typeface="Times New Roman" panose="02020603050405020304" pitchFamily="18" charset="0"/>
              </a:rPr>
              <a:t>чи</a:t>
            </a:r>
            <a:r>
              <a:rPr lang="en-US" sz="2000" b="0" i="0" u="none" strike="noStrike" baseline="0" dirty="0" smtClean="0">
                <a:latin typeface="Times New Roman" panose="02020603050405020304" pitchFamily="18" charset="0"/>
              </a:rPr>
              <a:t>c</a:t>
            </a:r>
            <a:r>
              <a:rPr lang="ru-RU" sz="2000" b="0" i="0" u="none" strike="noStrike" baseline="0" dirty="0" smtClean="0">
                <a:latin typeface="Times New Roman" panose="02020603050405020304" pitchFamily="18" charset="0"/>
              </a:rPr>
              <a:t>л</a:t>
            </a:r>
            <a:r>
              <a:rPr lang="en-US" sz="2000" b="0" i="0" u="none" strike="noStrike" baseline="0" dirty="0" smtClean="0">
                <a:latin typeface="Times New Roman" panose="02020603050405020304" pitchFamily="18" charset="0"/>
              </a:rPr>
              <a:t>e </a:t>
            </a:r>
            <a:r>
              <a:rPr lang="ru-RU" sz="2000" b="0" i="0" u="none" strike="noStrike" baseline="0" dirty="0" err="1" smtClean="0">
                <a:latin typeface="Times New Roman" panose="02020603050405020304" pitchFamily="18" charset="0"/>
              </a:rPr>
              <a:t>изд</a:t>
            </a:r>
            <a:r>
              <a:rPr lang="en-US" sz="2000" b="0" i="0" u="none" strike="noStrike" baseline="0" dirty="0" err="1" smtClean="0">
                <a:latin typeface="Times New Roman" panose="02020603050405020304" pitchFamily="18" charset="0"/>
              </a:rPr>
              <a:t>ep</a:t>
            </a:r>
            <a:r>
              <a:rPr lang="ru-RU" sz="2000" b="0" i="0" u="none" strike="noStrike" baseline="0" dirty="0" smtClean="0">
                <a:latin typeface="Times New Roman" panose="02020603050405020304" pitchFamily="18" charset="0"/>
              </a:rPr>
              <a:t>ж</a:t>
            </a:r>
            <a:r>
              <a:rPr lang="en-US" sz="2000" b="0" i="0" u="none" strike="noStrike" baseline="0" dirty="0" smtClean="0">
                <a:latin typeface="Times New Roman" panose="02020603050405020304" pitchFamily="18" charset="0"/>
              </a:rPr>
              <a:t>e</a:t>
            </a:r>
            <a:r>
              <a:rPr lang="ru-RU" sz="2000" b="0" i="0" u="none" strike="noStrike" baseline="0" dirty="0" smtClean="0">
                <a:latin typeface="Times New Roman" panose="02020603050405020304" pitchFamily="18" charset="0"/>
              </a:rPr>
              <a:t>к, ф</a:t>
            </a:r>
            <a:r>
              <a:rPr lang="en-US" sz="2000" b="0" i="0" u="none" strike="noStrike" baseline="0" dirty="0" smtClean="0">
                <a:latin typeface="Times New Roman" panose="02020603050405020304" pitchFamily="18" charset="0"/>
              </a:rPr>
              <a:t>op</a:t>
            </a:r>
            <a:r>
              <a:rPr lang="ru-RU" sz="2000" b="0" i="0" u="none" strike="noStrike" baseline="0" dirty="0" smtClean="0">
                <a:latin typeface="Times New Roman" panose="02020603050405020304" pitchFamily="18" charset="0"/>
              </a:rPr>
              <a:t>ми</a:t>
            </a:r>
            <a:r>
              <a:rPr lang="en-US" sz="2000" b="0" i="0" u="none" strike="noStrike" baseline="0" dirty="0" err="1" smtClean="0">
                <a:latin typeface="Times New Roman" panose="02020603050405020304" pitchFamily="18" charset="0"/>
              </a:rPr>
              <a:t>po</a:t>
            </a:r>
            <a:r>
              <a:rPr lang="ru-RU" sz="2000" b="0" i="0" u="none" strike="noStrike" baseline="0" dirty="0" smtClean="0">
                <a:latin typeface="Times New Roman" panose="02020603050405020304" pitchFamily="18" charset="0"/>
              </a:rPr>
              <a:t>в</a:t>
            </a:r>
            <a:r>
              <a:rPr lang="en-US" sz="2000" b="0" i="0" u="none" strike="noStrike" baseline="0" dirty="0" smtClean="0">
                <a:latin typeface="Times New Roman" panose="02020603050405020304" pitchFamily="18" charset="0"/>
              </a:rPr>
              <a:t>a</a:t>
            </a:r>
            <a:r>
              <a:rPr lang="ru-RU" sz="2000" b="0" i="0" u="none" strike="noStrike" baseline="0" dirty="0" err="1" smtClean="0">
                <a:latin typeface="Times New Roman" panose="02020603050405020304" pitchFamily="18" charset="0"/>
              </a:rPr>
              <a:t>ния</a:t>
            </a:r>
            <a:r>
              <a:rPr lang="ru-RU" sz="2000" b="0" i="0" u="none" strike="noStrike" baseline="0" dirty="0" smtClean="0">
                <a:latin typeface="Times New Roman" panose="02020603050405020304" pitchFamily="18" charset="0"/>
              </a:rPr>
              <a:t> </a:t>
            </a:r>
            <a:r>
              <a:rPr lang="ru-RU" sz="2000" b="0" i="0" u="none" strike="noStrike" baseline="0" dirty="0" err="1" smtClean="0">
                <a:latin typeface="Times New Roman" panose="02020603050405020304" pitchFamily="18" charset="0"/>
              </a:rPr>
              <a:t>бюдж</a:t>
            </a:r>
            <a:r>
              <a:rPr lang="en-US" sz="2000" b="0" i="0" u="none" strike="noStrike" baseline="0" dirty="0" smtClean="0">
                <a:latin typeface="Times New Roman" panose="02020603050405020304" pitchFamily="18" charset="0"/>
              </a:rPr>
              <a:t>e</a:t>
            </a:r>
            <a:r>
              <a:rPr lang="ru-RU" sz="2000" b="0" i="0" u="none" strike="noStrike" baseline="0" dirty="0" smtClean="0">
                <a:latin typeface="Times New Roman" panose="02020603050405020304" pitchFamily="18" charset="0"/>
              </a:rPr>
              <a:t>т</a:t>
            </a:r>
            <a:r>
              <a:rPr lang="en-US" sz="2000" b="0" i="0" u="none" strike="noStrike" baseline="0" dirty="0" smtClean="0">
                <a:latin typeface="Times New Roman" panose="02020603050405020304" pitchFamily="18" charset="0"/>
              </a:rPr>
              <a:t>a, </a:t>
            </a:r>
            <a:r>
              <a:rPr lang="ru-RU" sz="2000" b="0" i="0" u="none" strike="noStrike" baseline="0" dirty="0" err="1" smtClean="0">
                <a:latin typeface="Times New Roman" panose="02020603050405020304" pitchFamily="18" charset="0"/>
              </a:rPr>
              <a:t>пл</a:t>
            </a:r>
            <a:r>
              <a:rPr lang="en-US" sz="2000" b="0" i="0" u="none" strike="noStrike" baseline="0" dirty="0" smtClean="0">
                <a:latin typeface="Times New Roman" panose="02020603050405020304" pitchFamily="18" charset="0"/>
              </a:rPr>
              <a:t>a</a:t>
            </a:r>
            <a:r>
              <a:rPr lang="ru-RU" sz="2000" b="0" i="0" u="none" strike="noStrike" baseline="0" dirty="0" smtClean="0">
                <a:latin typeface="Times New Roman" panose="02020603050405020304" pitchFamily="18" charset="0"/>
              </a:rPr>
              <a:t>ни</a:t>
            </a:r>
            <a:r>
              <a:rPr lang="en-US" sz="2000" b="0" i="0" u="none" strike="noStrike" baseline="0" dirty="0" err="1" smtClean="0">
                <a:latin typeface="Times New Roman" panose="02020603050405020304" pitchFamily="18" charset="0"/>
              </a:rPr>
              <a:t>po</a:t>
            </a:r>
            <a:r>
              <a:rPr lang="ru-RU" sz="2000" b="0" i="0" u="none" strike="noStrike" baseline="0" dirty="0" smtClean="0">
                <a:latin typeface="Times New Roman" panose="02020603050405020304" pitchFamily="18" charset="0"/>
              </a:rPr>
              <a:t>в</a:t>
            </a:r>
            <a:r>
              <a:rPr lang="en-US" sz="2000" b="0" i="0" u="none" strike="noStrike" baseline="0" dirty="0" smtClean="0">
                <a:latin typeface="Times New Roman" panose="02020603050405020304" pitchFamily="18" charset="0"/>
              </a:rPr>
              <a:t>a</a:t>
            </a:r>
            <a:r>
              <a:rPr lang="ru-RU" sz="2000" b="0" i="0" u="none" strike="noStrike" baseline="0" dirty="0" err="1" smtClean="0">
                <a:latin typeface="Times New Roman" panose="02020603050405020304" pitchFamily="18" charset="0"/>
              </a:rPr>
              <a:t>ния</a:t>
            </a:r>
            <a:r>
              <a:rPr lang="ru-RU" sz="2000" b="0" i="0" u="none" strike="noStrike" baseline="0" dirty="0" smtClean="0">
                <a:latin typeface="Times New Roman" panose="02020603050405020304" pitchFamily="18" charset="0"/>
              </a:rPr>
              <a:t> п</a:t>
            </a:r>
            <a:r>
              <a:rPr lang="en-US" sz="2000" b="0" i="0" u="none" strike="noStrike" baseline="0" dirty="0" smtClean="0">
                <a:latin typeface="Times New Roman" panose="02020603050405020304" pitchFamily="18" charset="0"/>
              </a:rPr>
              <a:t>p</a:t>
            </a:r>
            <a:r>
              <a:rPr lang="ru-RU" sz="2000" b="0" i="0" u="none" strike="noStrike" baseline="0" dirty="0" err="1" smtClean="0">
                <a:latin typeface="Times New Roman" panose="02020603050405020304" pitchFamily="18" charset="0"/>
              </a:rPr>
              <a:t>ибыли</a:t>
            </a:r>
            <a:r>
              <a:rPr lang="ru-RU" sz="2000" b="0" i="0" u="none" strike="noStrike" baseline="0" dirty="0" smtClean="0">
                <a:latin typeface="Times New Roman" panose="02020603050405020304" pitchFamily="18" charset="0"/>
              </a:rPr>
              <a:t>. </a:t>
            </a:r>
            <a:endParaRPr lang="ru-RU" sz="2000" b="0" i="0" u="none" strike="noStrike" baseline="0" dirty="0" smtClean="0">
              <a:latin typeface="Times New Roman" panose="02020603050405020304" pitchFamily="18" charset="0"/>
            </a:endParaRPr>
          </a:p>
        </p:txBody>
      </p:sp>
    </p:spTree>
    <p:extLst>
      <p:ext uri="{BB962C8B-B14F-4D97-AF65-F5344CB8AC3E}">
        <p14:creationId xmlns:p14="http://schemas.microsoft.com/office/powerpoint/2010/main" val="37387315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54674" y="95747"/>
            <a:ext cx="11855355" cy="6740307"/>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ВИДЫ ОРГАНИЗАЦИОННЫХ СТРУКТУР </a:t>
            </a:r>
          </a:p>
          <a:p>
            <a:pPr algn="just"/>
            <a:r>
              <a:rPr lang="ru-RU" b="1" i="1" u="none" strike="noStrike" baseline="0" dirty="0" smtClean="0">
                <a:solidFill>
                  <a:srgbClr val="000000"/>
                </a:solidFill>
                <a:latin typeface="Times New Roman" panose="02020603050405020304" pitchFamily="18" charset="0"/>
              </a:rPr>
              <a:t>Линейная организационная структура управления</a:t>
            </a:r>
            <a:r>
              <a:rPr lang="ru-RU" b="1" i="0" u="none" strike="noStrike" baseline="0" dirty="0" smtClean="0">
                <a:solidFill>
                  <a:srgbClr val="000000"/>
                </a:solidFill>
                <a:latin typeface="Times New Roman" panose="02020603050405020304" pitchFamily="18" charset="0"/>
              </a:rPr>
              <a:t>. </a:t>
            </a:r>
            <a:r>
              <a:rPr lang="ru-RU" b="0" i="0" u="none" strike="noStrike" baseline="0" dirty="0" smtClean="0">
                <a:solidFill>
                  <a:srgbClr val="000000"/>
                </a:solidFill>
                <a:latin typeface="Times New Roman" panose="02020603050405020304" pitchFamily="18" charset="0"/>
              </a:rPr>
              <a:t>Это одна из простейших организационных структур управления. Она характеризуется тем, что во главе каждого структурного подразделения находится руководитель-единоначальник, наделенный всеми полномочиями и осуществ</a:t>
            </a:r>
            <a:r>
              <a:rPr lang="ru-RU" b="0" i="0" u="none" strike="noStrike" baseline="0" dirty="0" smtClean="0">
                <a:latin typeface="Times New Roman" panose="02020603050405020304" pitchFamily="18" charset="0"/>
              </a:rPr>
              <a:t>ляющий единоличное руководство подчиненными ему работниками и сосредоточивающий в своих руках все функции управления. </a:t>
            </a:r>
          </a:p>
          <a:p>
            <a:pPr algn="just"/>
            <a:r>
              <a:rPr lang="ru-RU" b="0" i="0" u="none" strike="noStrike" baseline="0" dirty="0" smtClean="0">
                <a:latin typeface="Times New Roman" panose="02020603050405020304" pitchFamily="18" charset="0"/>
              </a:rPr>
              <a:t>При линейном управлении каждое звено и каждый подчиненный имеют одного руководителя, через которого по одному единовременному каналу проходят все команды управления. В этом случае управленческие звенья несут ответственность за результаты всей деятельности управляемых объектов. </a:t>
            </a:r>
            <a:endParaRPr lang="ru-RU" dirty="0">
              <a:latin typeface="Times New Roman" panose="02020603050405020304" pitchFamily="18" charset="0"/>
            </a:endParaRPr>
          </a:p>
          <a:p>
            <a:pPr algn="just"/>
            <a:r>
              <a:rPr lang="ru-RU" b="1" i="1" dirty="0" smtClean="0">
                <a:latin typeface="Times New Roman" panose="02020603050405020304" pitchFamily="18" charset="0"/>
                <a:cs typeface="Times New Roman" panose="02020603050405020304" pitchFamily="18" charset="0"/>
              </a:rPr>
              <a:t>Преимущества</a:t>
            </a:r>
            <a:r>
              <a:rPr lang="ru-RU" b="1" i="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единство и четкость распорядительства; </a:t>
            </a:r>
          </a:p>
          <a:p>
            <a:pPr algn="just"/>
            <a:r>
              <a:rPr lang="ru-RU" dirty="0">
                <a:latin typeface="Times New Roman" panose="02020603050405020304" pitchFamily="18" charset="0"/>
                <a:cs typeface="Times New Roman" panose="02020603050405020304" pitchFamily="18" charset="0"/>
              </a:rPr>
              <a:t> согласованность действий исполнителей; </a:t>
            </a:r>
          </a:p>
          <a:p>
            <a:pPr algn="just"/>
            <a:r>
              <a:rPr lang="ru-RU" dirty="0">
                <a:latin typeface="Times New Roman" panose="02020603050405020304" pitchFamily="18" charset="0"/>
                <a:cs typeface="Times New Roman" panose="02020603050405020304" pitchFamily="18" charset="0"/>
              </a:rPr>
              <a:t> простота управления (один канал связи – «сверху вниз»); </a:t>
            </a:r>
          </a:p>
          <a:p>
            <a:pPr algn="just"/>
            <a:r>
              <a:rPr lang="ru-RU" dirty="0">
                <a:latin typeface="Times New Roman" panose="02020603050405020304" pitchFamily="18" charset="0"/>
                <a:cs typeface="Times New Roman" panose="02020603050405020304" pitchFamily="18" charset="0"/>
              </a:rPr>
              <a:t> четко выраженная ответственность; </a:t>
            </a:r>
          </a:p>
          <a:p>
            <a:pPr algn="just"/>
            <a:r>
              <a:rPr lang="ru-RU" dirty="0">
                <a:latin typeface="Times New Roman" panose="02020603050405020304" pitchFamily="18" charset="0"/>
                <a:cs typeface="Times New Roman" panose="02020603050405020304" pitchFamily="18" charset="0"/>
              </a:rPr>
              <a:t> оперативность принятия решений; </a:t>
            </a:r>
          </a:p>
          <a:p>
            <a:pPr algn="just"/>
            <a:r>
              <a:rPr lang="ru-RU" dirty="0">
                <a:latin typeface="Times New Roman" panose="02020603050405020304" pitchFamily="18" charset="0"/>
                <a:cs typeface="Times New Roman" panose="02020603050405020304" pitchFamily="18" charset="0"/>
              </a:rPr>
              <a:t> личная ответственность руководителя за конечные результаты деятельности своего подразделения. </a:t>
            </a:r>
          </a:p>
          <a:p>
            <a:pPr algn="just"/>
            <a:endParaRPr lang="ru-RU" b="1" i="1" dirty="0" smtClean="0">
              <a:latin typeface="Times New Roman" panose="02020603050405020304" pitchFamily="18" charset="0"/>
              <a:cs typeface="Times New Roman" panose="02020603050405020304" pitchFamily="18" charset="0"/>
            </a:endParaRPr>
          </a:p>
          <a:p>
            <a:pPr algn="just"/>
            <a:r>
              <a:rPr lang="ru-RU" b="1" i="1" dirty="0" smtClean="0">
                <a:latin typeface="Times New Roman" panose="02020603050405020304" pitchFamily="18" charset="0"/>
                <a:cs typeface="Times New Roman" panose="02020603050405020304" pitchFamily="18" charset="0"/>
              </a:rPr>
              <a:t>Недостатки</a:t>
            </a:r>
            <a:r>
              <a:rPr lang="ru-RU" b="1" i="1" dirty="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pPr algn="just"/>
            <a:r>
              <a:rPr lang="ru-RU" dirty="0">
                <a:latin typeface="Times New Roman" panose="02020603050405020304" pitchFamily="18" charset="0"/>
                <a:cs typeface="Times New Roman" panose="02020603050405020304" pitchFamily="18" charset="0"/>
              </a:rPr>
              <a:t> высокие требования к руководителю, который должен быть под-</a:t>
            </a:r>
            <a:r>
              <a:rPr lang="ru-RU" dirty="0" err="1">
                <a:latin typeface="Times New Roman" panose="02020603050405020304" pitchFamily="18" charset="0"/>
                <a:cs typeface="Times New Roman" panose="02020603050405020304" pitchFamily="18" charset="0"/>
              </a:rPr>
              <a:t>готовлен</a:t>
            </a:r>
            <a:r>
              <a:rPr lang="ru-RU" dirty="0">
                <a:latin typeface="Times New Roman" panose="02020603050405020304" pitchFamily="18" charset="0"/>
                <a:cs typeface="Times New Roman" panose="02020603050405020304" pitchFamily="18" charset="0"/>
              </a:rPr>
              <a:t> всесторонне, чтобы обеспечивать эффективное руководство по всем функциям управления; </a:t>
            </a:r>
          </a:p>
          <a:p>
            <a:pPr algn="just"/>
            <a:r>
              <a:rPr lang="ru-RU" dirty="0">
                <a:latin typeface="Times New Roman" panose="02020603050405020304" pitchFamily="18" charset="0"/>
                <a:cs typeface="Times New Roman" panose="02020603050405020304" pitchFamily="18" charset="0"/>
              </a:rPr>
              <a:t> отсутствие звеньев по планированию и подготовке решений; </a:t>
            </a:r>
          </a:p>
          <a:p>
            <a:pPr algn="just"/>
            <a:r>
              <a:rPr lang="ru-RU" dirty="0">
                <a:latin typeface="Times New Roman" panose="02020603050405020304" pitchFamily="18" charset="0"/>
                <a:cs typeface="Times New Roman" panose="02020603050405020304" pitchFamily="18" charset="0"/>
              </a:rPr>
              <a:t> перегрузка информацией, множество контактов с подчиненными, вышестоящими и сменными структурами; </a:t>
            </a:r>
          </a:p>
          <a:p>
            <a:pPr algn="just"/>
            <a:r>
              <a:rPr lang="ru-RU" dirty="0">
                <a:latin typeface="Times New Roman" panose="02020603050405020304" pitchFamily="18" charset="0"/>
                <a:cs typeface="Times New Roman" panose="02020603050405020304" pitchFamily="18" charset="0"/>
              </a:rPr>
              <a:t> затруднительные связи между инстанциями; </a:t>
            </a:r>
          </a:p>
          <a:p>
            <a:pPr algn="just"/>
            <a:r>
              <a:rPr lang="ru-RU" dirty="0">
                <a:latin typeface="Times New Roman" panose="02020603050405020304" pitchFamily="18" charset="0"/>
                <a:cs typeface="Times New Roman" panose="02020603050405020304" pitchFamily="18" charset="0"/>
              </a:rPr>
              <a:t> концентрация власти в управляющей верхушке. </a:t>
            </a:r>
          </a:p>
          <a:p>
            <a:pPr algn="just"/>
            <a:endParaRPr lang="ru-RU" dirty="0"/>
          </a:p>
        </p:txBody>
      </p:sp>
    </p:spTree>
    <p:extLst>
      <p:ext uri="{BB962C8B-B14F-4D97-AF65-F5344CB8AC3E}">
        <p14:creationId xmlns:p14="http://schemas.microsoft.com/office/powerpoint/2010/main" val="1362120052"/>
      </p:ext>
    </p:extLst>
  </p:cSld>
  <p:clrMapOvr>
    <a:masterClrMapping/>
  </p:clrMapOvr>
  <p:timing>
    <p:tnLst>
      <p:par>
        <p:cTn id="1" dur="indefinite" restart="never" nodeType="tmRoot"/>
      </p:par>
    </p:tnLst>
  </p:timing>
</p:sld>
</file>

<file path=ppt/theme/theme1.xml><?xml version="1.0" encoding="utf-8"?>
<a:theme xmlns:a="http://schemas.openxmlformats.org/drawingml/2006/main" name="Капля">
  <a:themeElements>
    <a:clrScheme name="Капля">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Капля">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Капля">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TM04033925[[fn=Капля]]</Template>
  <TotalTime>96</TotalTime>
  <Words>5662</Words>
  <Application>Microsoft Office PowerPoint</Application>
  <PresentationFormat>Широкоэкранный</PresentationFormat>
  <Paragraphs>167</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SimSun</vt:lpstr>
      <vt:lpstr>Arial</vt:lpstr>
      <vt:lpstr>Times New Roman</vt:lpstr>
      <vt:lpstr>Tw Cen MT</vt:lpstr>
      <vt:lpstr>Капля</vt:lpstr>
      <vt:lpstr>СТРУКТУРА ОРГАНИЗАЦИИ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СТРУКТУРА ОРГАНИЗАЦИИ  </dc:title>
  <dc:creator>usewr</dc:creator>
  <cp:lastModifiedBy>usewr</cp:lastModifiedBy>
  <cp:revision>11</cp:revision>
  <dcterms:created xsi:type="dcterms:W3CDTF">2020-09-15T16:43:09Z</dcterms:created>
  <dcterms:modified xsi:type="dcterms:W3CDTF">2020-09-15T18:19:20Z</dcterms:modified>
</cp:coreProperties>
</file>